
<file path=[Content_Types].xml><?xml version="1.0" encoding="utf-8"?>
<Types xmlns="http://schemas.openxmlformats.org/package/2006/content-types">
  <Default Extension="png" ContentType="image/png"/>
  <Default Extension="mp3" ContentType="audio/unknown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6"/>
  </p:notesMasterIdLst>
  <p:sldIdLst>
    <p:sldId id="256" r:id="rId2"/>
    <p:sldId id="257" r:id="rId3"/>
    <p:sldId id="259" r:id="rId4"/>
    <p:sldId id="260" r:id="rId5"/>
    <p:sldId id="262" r:id="rId6"/>
    <p:sldId id="271" r:id="rId7"/>
    <p:sldId id="263" r:id="rId8"/>
    <p:sldId id="270" r:id="rId9"/>
    <p:sldId id="264" r:id="rId10"/>
    <p:sldId id="265" r:id="rId11"/>
    <p:sldId id="266" r:id="rId12"/>
    <p:sldId id="267" r:id="rId13"/>
    <p:sldId id="269" r:id="rId14"/>
    <p:sldId id="268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262" autoAdjust="0"/>
  </p:normalViewPr>
  <p:slideViewPr>
    <p:cSldViewPr>
      <p:cViewPr varScale="1">
        <p:scale>
          <a:sx n="77" d="100"/>
          <a:sy n="77" d="100"/>
        </p:scale>
        <p:origin x="-102" y="-75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6_5">
  <dgm:title val=""/>
  <dgm:desc val=""/>
  <dgm:catLst>
    <dgm:cat type="accent6" pri="11500"/>
  </dgm:catLst>
  <dgm:styleLbl name="node0">
    <dgm:fillClrLst meth="cycle"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6">
        <a:alpha val="90000"/>
      </a:schemeClr>
      <a:schemeClr val="accent6">
        <a:alpha val="5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/>
    <dgm:txEffectClrLst/>
  </dgm:styleLbl>
  <dgm:styleLbl name="node1">
    <dgm:fillClrLst>
      <a:schemeClr val="accent6">
        <a:alpha val="9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>
      <a:schemeClr val="accent6">
        <a:shade val="90000"/>
      </a:schemeClr>
      <a:schemeClr val="accent6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6">
        <a:shade val="80000"/>
        <a:alpha val="50000"/>
      </a:schemeClr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6">
        <a:tint val="50000"/>
        <a:alpha val="90000"/>
      </a:schemeClr>
      <a:schemeClr val="accent6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f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b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sibTrans1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6">
        <a:alpha val="90000"/>
        <a:tint val="40000"/>
      </a:schemeClr>
      <a:schemeClr val="accent6">
        <a:alpha val="5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3d2" qsCatId="3D" csTypeId="urn:microsoft.com/office/officeart/2005/8/colors/accent6_5" csCatId="accent6" phldr="1"/>
      <dgm:spPr/>
      <dgm:t>
        <a:bodyPr/>
        <a:lstStyle/>
        <a:p>
          <a:endParaRPr lang="cs-CZ"/>
        </a:p>
      </dgm:t>
    </dgm:pt>
    <dgm:pt modelId="{445C7998-7549-48B0-BD68-D4F0167F02E5}">
      <dgm:prSet phldrT="[Text]" custT="1"/>
      <dgm:spPr/>
      <dgm:t>
        <a:bodyPr/>
        <a:lstStyle/>
        <a:p>
          <a:pPr algn="l"/>
          <a:r>
            <a:rPr lang="cs-CZ" sz="1100" dirty="0"/>
            <a:t>Název školy:    </a:t>
          </a:r>
          <a:r>
            <a:rPr lang="cs-CZ" sz="1100" dirty="0" smtClean="0"/>
            <a:t>Základní škola a Mateřská škola, Police nad Metují, okres Náchod</a:t>
          </a:r>
          <a:endParaRPr lang="cs-CZ" sz="1100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Kuchtová Květoslava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VY_32_INOVACE_6A_01_Německo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Zeměpis 7.ročník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CZ.1.07/1.4.00/21.1431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0C6E1E16-08A6-4B86-AB9F-749A7749D4C9}">
      <dgm:prSet phldrT="[Text]"/>
      <dgm:spPr/>
      <dgm:t>
        <a:bodyPr/>
        <a:lstStyle/>
        <a:p>
          <a:pPr algn="l"/>
          <a:endParaRPr lang="cs-CZ"/>
        </a:p>
      </dgm:t>
    </dgm:pt>
    <dgm:pt modelId="{16195275-21B3-4907-9A5D-8941AF020ED5}" type="parTrans" cxnId="{1473645A-91BD-4A85-95D1-5A16CDA0B60C}">
      <dgm:prSet/>
      <dgm:spPr/>
      <dgm:t>
        <a:bodyPr/>
        <a:lstStyle/>
        <a:p>
          <a:endParaRPr lang="cs-CZ"/>
        </a:p>
      </dgm:t>
    </dgm:pt>
    <dgm:pt modelId="{4A3A465D-E9EB-44FE-A57B-D00F620D5B2D}" type="sibTrans" cxnId="{1473645A-91BD-4A85-95D1-5A16CDA0B60C}">
      <dgm:prSet/>
      <dgm:spPr/>
      <dgm:t>
        <a:bodyPr/>
        <a:lstStyle/>
        <a:p>
          <a:endParaRPr lang="cs-CZ"/>
        </a:p>
      </dgm:t>
    </dgm:pt>
    <dgm:pt modelId="{9F18DD90-522E-4A06-9EDB-3FF7C7EB6637}">
      <dgm:prSet/>
      <dgm:spPr/>
      <dgm:t>
        <a:bodyPr/>
        <a:lstStyle/>
        <a:p>
          <a:pPr algn="l"/>
          <a:endParaRPr lang="cs-CZ" dirty="0"/>
        </a:p>
      </dgm:t>
    </dgm:pt>
    <dgm:pt modelId="{DC71C009-E3ED-475A-840A-BB6DF5CACA1E}" type="parTrans" cxnId="{74551AAA-BEB0-4396-BD80-6629C3B31C87}">
      <dgm:prSet/>
      <dgm:spPr/>
      <dgm:t>
        <a:bodyPr/>
        <a:lstStyle/>
        <a:p>
          <a:endParaRPr lang="cs-CZ"/>
        </a:p>
      </dgm:t>
    </dgm:pt>
    <dgm:pt modelId="{90F4423F-FE16-401C-9EF9-B9A4578C2C46}" type="sibTrans" cxnId="{74551AAA-BEB0-4396-BD80-6629C3B31C87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7"/>
      <dgm:spPr/>
      <dgm:t>
        <a:bodyPr/>
        <a:lstStyle/>
        <a:p>
          <a:endParaRPr lang="cs-CZ"/>
        </a:p>
      </dgm:t>
    </dgm:pt>
    <dgm:pt modelId="{6940EB87-DC1D-4BC3-9408-9AC2E1FFC039}" type="pres">
      <dgm:prSet presAssocID="{445C7998-7549-48B0-BD68-D4F0167F02E5}" presName="space" presStyleCnt="0"/>
      <dgm:spPr/>
      <dgm:t>
        <a:bodyPr/>
        <a:lstStyle/>
        <a:p>
          <a:endParaRPr lang="cs-CZ"/>
        </a:p>
      </dgm:t>
    </dgm:pt>
    <dgm:pt modelId="{BC35EE03-4121-4EF9-923D-7CB6D30D358D}" type="pres">
      <dgm:prSet presAssocID="{445C7998-7549-48B0-BD68-D4F0167F02E5}" presName="rect1" presStyleLbl="alignAcc1" presStyleIdx="0" presStyleCnt="7"/>
      <dgm:spPr/>
      <dgm:t>
        <a:bodyPr/>
        <a:lstStyle/>
        <a:p>
          <a:endParaRPr lang="cs-CZ"/>
        </a:p>
      </dgm:t>
    </dgm:pt>
    <dgm:pt modelId="{D3840DFA-901C-4049-8AB2-27AC2BA34540}" type="pres">
      <dgm:prSet presAssocID="{0C6E1E16-08A6-4B86-AB9F-749A7749D4C9}" presName="vertSpace2" presStyleLbl="node1" presStyleIdx="0" presStyleCnt="7"/>
      <dgm:spPr/>
    </dgm:pt>
    <dgm:pt modelId="{5BDA8D49-C64C-4FDF-ACCF-171444A32B21}" type="pres">
      <dgm:prSet presAssocID="{0C6E1E16-08A6-4B86-AB9F-749A7749D4C9}" presName="circle2" presStyleLbl="node1" presStyleIdx="1" presStyleCnt="7"/>
      <dgm:spPr/>
    </dgm:pt>
    <dgm:pt modelId="{D8344A4C-A59C-418B-AE84-1CF03F62012F}" type="pres">
      <dgm:prSet presAssocID="{0C6E1E16-08A6-4B86-AB9F-749A7749D4C9}" presName="rect2" presStyleLbl="alignAcc1" presStyleIdx="1" presStyleCnt="7"/>
      <dgm:spPr/>
      <dgm:t>
        <a:bodyPr/>
        <a:lstStyle/>
        <a:p>
          <a:endParaRPr lang="cs-CZ"/>
        </a:p>
      </dgm:t>
    </dgm:pt>
    <dgm:pt modelId="{57DDA582-354B-4295-AE97-083B34E96D1A}" type="pres">
      <dgm:prSet presAssocID="{FBBFC3EA-9D9D-4F3A-BEA6-9C2C0E46BF20}" presName="vertSpace3" presStyleLbl="node1" presStyleIdx="1" presStyleCnt="7"/>
      <dgm:spPr/>
    </dgm:pt>
    <dgm:pt modelId="{4A11C032-4DF2-44E5-8C80-1286B3D4B133}" type="pres">
      <dgm:prSet presAssocID="{FBBFC3EA-9D9D-4F3A-BEA6-9C2C0E46BF20}" presName="circle3" presStyleLbl="node1" presStyleIdx="2" presStyleCnt="7"/>
      <dgm:spPr/>
    </dgm:pt>
    <dgm:pt modelId="{601CDFA2-8205-4060-95D5-B0A001D0D0E3}" type="pres">
      <dgm:prSet presAssocID="{FBBFC3EA-9D9D-4F3A-BEA6-9C2C0E46BF20}" presName="rect3" presStyleLbl="alignAcc1" presStyleIdx="2" presStyleCnt="7"/>
      <dgm:spPr/>
      <dgm:t>
        <a:bodyPr/>
        <a:lstStyle/>
        <a:p>
          <a:endParaRPr lang="cs-CZ"/>
        </a:p>
      </dgm:t>
    </dgm:pt>
    <dgm:pt modelId="{EA95FEE9-5F68-48C7-93BB-0F8C419DA96D}" type="pres">
      <dgm:prSet presAssocID="{019433A1-1324-4DE1-9E6F-32B851095F74}" presName="vertSpace4" presStyleLbl="node1" presStyleIdx="2" presStyleCnt="7"/>
      <dgm:spPr/>
    </dgm:pt>
    <dgm:pt modelId="{BB3828A8-1683-43A3-8BCA-2995B7EAE8F3}" type="pres">
      <dgm:prSet presAssocID="{019433A1-1324-4DE1-9E6F-32B851095F74}" presName="circle4" presStyleLbl="node1" presStyleIdx="3" presStyleCnt="7"/>
      <dgm:spPr/>
    </dgm:pt>
    <dgm:pt modelId="{CC1D5B29-8413-4412-9F6D-55E531B84639}" type="pres">
      <dgm:prSet presAssocID="{019433A1-1324-4DE1-9E6F-32B851095F74}" presName="rect4" presStyleLbl="alignAcc1" presStyleIdx="3" presStyleCnt="7"/>
      <dgm:spPr/>
      <dgm:t>
        <a:bodyPr/>
        <a:lstStyle/>
        <a:p>
          <a:endParaRPr lang="cs-CZ"/>
        </a:p>
      </dgm:t>
    </dgm:pt>
    <dgm:pt modelId="{AEEDACE7-4427-455B-A155-2C3381828BD7}" type="pres">
      <dgm:prSet presAssocID="{C73C7642-F245-4585-8F88-243F9FAEF6CA}" presName="vertSpace5" presStyleLbl="node1" presStyleIdx="3" presStyleCnt="7"/>
      <dgm:spPr/>
    </dgm:pt>
    <dgm:pt modelId="{7C8531F2-00DF-4DB1-A6C6-AF46193E1BBF}" type="pres">
      <dgm:prSet presAssocID="{C73C7642-F245-4585-8F88-243F9FAEF6CA}" presName="circle5" presStyleLbl="node1" presStyleIdx="4" presStyleCnt="7"/>
      <dgm:spPr/>
    </dgm:pt>
    <dgm:pt modelId="{304CA11A-E17E-4999-A128-C72BF543B20D}" type="pres">
      <dgm:prSet presAssocID="{C73C7642-F245-4585-8F88-243F9FAEF6CA}" presName="rect5" presStyleLbl="alignAcc1" presStyleIdx="4" presStyleCnt="7"/>
      <dgm:spPr/>
      <dgm:t>
        <a:bodyPr/>
        <a:lstStyle/>
        <a:p>
          <a:endParaRPr lang="cs-CZ"/>
        </a:p>
      </dgm:t>
    </dgm:pt>
    <dgm:pt modelId="{C67EF5F7-B425-49AF-82F9-2446588ED851}" type="pres">
      <dgm:prSet presAssocID="{EBC41103-E2E5-4D48-9B4B-425520D3D098}" presName="vertSpace6" presStyleLbl="node1" presStyleIdx="4" presStyleCnt="7"/>
      <dgm:spPr/>
    </dgm:pt>
    <dgm:pt modelId="{14E80F71-B028-4CCE-8C5A-7AE67F9A28C6}" type="pres">
      <dgm:prSet presAssocID="{EBC41103-E2E5-4D48-9B4B-425520D3D098}" presName="circle6" presStyleLbl="node1" presStyleIdx="5" presStyleCnt="7"/>
      <dgm:spPr/>
    </dgm:pt>
    <dgm:pt modelId="{F732C171-B6A8-40AC-BE86-9061B3C3D3B8}" type="pres">
      <dgm:prSet presAssocID="{EBC41103-E2E5-4D48-9B4B-425520D3D098}" presName="rect6" presStyleLbl="alignAcc1" presStyleIdx="5" presStyleCnt="7"/>
      <dgm:spPr/>
      <dgm:t>
        <a:bodyPr/>
        <a:lstStyle/>
        <a:p>
          <a:endParaRPr lang="cs-CZ"/>
        </a:p>
      </dgm:t>
    </dgm:pt>
    <dgm:pt modelId="{D8C5187E-68B6-4E2E-86D0-57087190219B}" type="pres">
      <dgm:prSet presAssocID="{9F18DD90-522E-4A06-9EDB-3FF7C7EB6637}" presName="vertSpace7" presStyleLbl="node1" presStyleIdx="5" presStyleCnt="7"/>
      <dgm:spPr/>
    </dgm:pt>
    <dgm:pt modelId="{1A909E4D-639C-4CB7-A7CE-FC1133FAA37E}" type="pres">
      <dgm:prSet presAssocID="{9F18DD90-522E-4A06-9EDB-3FF7C7EB6637}" presName="circle7" presStyleLbl="node1" presStyleIdx="6" presStyleCnt="7"/>
      <dgm:spPr/>
    </dgm:pt>
    <dgm:pt modelId="{D102FEF8-6917-41D2-AE5D-914C1EA8F84A}" type="pres">
      <dgm:prSet presAssocID="{9F18DD90-522E-4A06-9EDB-3FF7C7EB6637}" presName="rect7" presStyleLbl="alignAcc1" presStyleIdx="6" presStyleCnt="7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7652895-8F40-40B1-8BC2-AD2A1592E4B6}" type="pres">
      <dgm:prSet presAssocID="{0C6E1E16-08A6-4B86-AB9F-749A7749D4C9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F478621-DC04-4E99-8ED0-6EF817E39D41}" type="pres">
      <dgm:prSet presAssocID="{FBBFC3EA-9D9D-4F3A-BEA6-9C2C0E46BF20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FE2C4A-F11C-43B1-9923-1AFAA3244381}" type="pres">
      <dgm:prSet presAssocID="{019433A1-1324-4DE1-9E6F-32B851095F74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E0F4EFC-82FA-4EC4-801E-BC2F931EC339}" type="pres">
      <dgm:prSet presAssocID="{C73C7642-F245-4585-8F88-243F9FAEF6CA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3CEBA79-51F7-49AC-8104-9DE2B978BFF4}" type="pres">
      <dgm:prSet presAssocID="{EBC41103-E2E5-4D48-9B4B-425520D3D098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32F2F5B-E5E6-4E00-9503-10413FFBA7E0}" type="pres">
      <dgm:prSet presAssocID="{9F18DD90-522E-4A06-9EDB-3FF7C7EB6637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73645A-91BD-4A85-95D1-5A16CDA0B60C}" srcId="{39F8B381-5807-488E-AC22-73DD4140ED4A}" destId="{0C6E1E16-08A6-4B86-AB9F-749A7749D4C9}" srcOrd="1" destOrd="0" parTransId="{16195275-21B3-4907-9A5D-8941AF020ED5}" sibTransId="{4A3A465D-E9EB-44FE-A57B-D00F620D5B2D}"/>
    <dgm:cxn modelId="{98ABFB6E-C93B-415F-A872-20204A474F46}" type="presOf" srcId="{EBC41103-E2E5-4D48-9B4B-425520D3D098}" destId="{F732C171-B6A8-40AC-BE86-9061B3C3D3B8}" srcOrd="0" destOrd="0" presId="urn:microsoft.com/office/officeart/2005/8/layout/target3"/>
    <dgm:cxn modelId="{27E56A60-6D15-4B30-AF99-C3AF6BB20FAE}" type="presOf" srcId="{9F18DD90-522E-4A06-9EDB-3FF7C7EB6637}" destId="{932F2F5B-E5E6-4E00-9503-10413FFBA7E0}" srcOrd="1" destOrd="0" presId="urn:microsoft.com/office/officeart/2005/8/layout/target3"/>
    <dgm:cxn modelId="{F02B96FD-D0AF-4466-AAFB-FC641AC5F56E}" type="presOf" srcId="{0C6E1E16-08A6-4B86-AB9F-749A7749D4C9}" destId="{D8344A4C-A59C-418B-AE84-1CF03F62012F}" srcOrd="0" destOrd="0" presId="urn:microsoft.com/office/officeart/2005/8/layout/target3"/>
    <dgm:cxn modelId="{74551AAA-BEB0-4396-BD80-6629C3B31C87}" srcId="{39F8B381-5807-488E-AC22-73DD4140ED4A}" destId="{9F18DD90-522E-4A06-9EDB-3FF7C7EB6637}" srcOrd="6" destOrd="0" parTransId="{DC71C009-E3ED-475A-840A-BB6DF5CACA1E}" sibTransId="{90F4423F-FE16-401C-9EF9-B9A4578C2C46}"/>
    <dgm:cxn modelId="{7A8D27AE-19B5-4542-A9C4-EF4FB8766AF6}" type="presOf" srcId="{EBC41103-E2E5-4D48-9B4B-425520D3D098}" destId="{D3CEBA79-51F7-49AC-8104-9DE2B978BFF4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EF89DA1C-5C29-48FE-A6BE-30C3BCCD95DA}" type="presOf" srcId="{FBBFC3EA-9D9D-4F3A-BEA6-9C2C0E46BF20}" destId="{601CDFA2-8205-4060-95D5-B0A001D0D0E3}" srcOrd="0" destOrd="0" presId="urn:microsoft.com/office/officeart/2005/8/layout/target3"/>
    <dgm:cxn modelId="{139EB02B-250A-4008-90DF-1BA0483AC3E7}" type="presOf" srcId="{019433A1-1324-4DE1-9E6F-32B851095F74}" destId="{CC1D5B29-8413-4412-9F6D-55E531B84639}" srcOrd="0" destOrd="0" presId="urn:microsoft.com/office/officeart/2005/8/layout/target3"/>
    <dgm:cxn modelId="{9E22FA03-6D5A-4BFF-B0E6-801F40A423FC}" type="presOf" srcId="{0C6E1E16-08A6-4B86-AB9F-749A7749D4C9}" destId="{B7652895-8F40-40B1-8BC2-AD2A1592E4B6}" srcOrd="1" destOrd="0" presId="urn:microsoft.com/office/officeart/2005/8/layout/target3"/>
    <dgm:cxn modelId="{574114A8-B60D-4B66-85FD-976B12C4B5A5}" type="presOf" srcId="{019433A1-1324-4DE1-9E6F-32B851095F74}" destId="{83FE2C4A-F11C-43B1-9923-1AFAA3244381}" srcOrd="1" destOrd="0" presId="urn:microsoft.com/office/officeart/2005/8/layout/target3"/>
    <dgm:cxn modelId="{DFCD2CDC-C68F-44BC-9CC8-EAE34D1D7BE3}" type="presOf" srcId="{C73C7642-F245-4585-8F88-243F9FAEF6CA}" destId="{0E0F4EFC-82FA-4EC4-801E-BC2F931EC339}" srcOrd="1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2A2BCF91-C654-4E19-950C-39AA1A49C169}" srcId="{39F8B381-5807-488E-AC22-73DD4140ED4A}" destId="{019433A1-1324-4DE1-9E6F-32B851095F74}" srcOrd="3" destOrd="0" parTransId="{2AB92C11-48B1-4C26-9CC1-F4AB2F53C03B}" sibTransId="{2716416C-EF69-44CA-AEFE-14F7FF081354}"/>
    <dgm:cxn modelId="{187106AA-6322-4DC9-AE6E-0B854C8AD94D}" type="presOf" srcId="{9F18DD90-522E-4A06-9EDB-3FF7C7EB6637}" destId="{D102FEF8-6917-41D2-AE5D-914C1EA8F84A}" srcOrd="0" destOrd="0" presId="urn:microsoft.com/office/officeart/2005/8/layout/target3"/>
    <dgm:cxn modelId="{DDEEF2AC-7C51-4E77-A3CF-4ED236BB5AB4}" type="presOf" srcId="{FBBFC3EA-9D9D-4F3A-BEA6-9C2C0E46BF20}" destId="{3F478621-DC04-4E99-8ED0-6EF817E39D41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C24533D2-26E5-47EB-8A39-D4FB9E52EFE6}" srcId="{39F8B381-5807-488E-AC22-73DD4140ED4A}" destId="{FBBFC3EA-9D9D-4F3A-BEA6-9C2C0E46BF20}" srcOrd="2" destOrd="0" parTransId="{DDB8DF17-17D4-4A37-80A4-B2BE20408FA2}" sibTransId="{83B48451-91B6-4E15-99C9-0FE713D5286E}"/>
    <dgm:cxn modelId="{5791DB01-286F-4CF8-80BA-2033D972469E}" type="presOf" srcId="{C73C7642-F245-4585-8F88-243F9FAEF6CA}" destId="{304CA11A-E17E-4999-A128-C72BF543B20D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A0BF2E5B-7C53-4697-9FE2-7852954FF75A}" type="presParOf" srcId="{71045F8C-00FA-488E-A7BD-E2E6753D979D}" destId="{D3840DFA-901C-4049-8AB2-27AC2BA34540}" srcOrd="3" destOrd="0" presId="urn:microsoft.com/office/officeart/2005/8/layout/target3"/>
    <dgm:cxn modelId="{FEE1433C-6C9E-4624-BC58-27A71CB12D1D}" type="presParOf" srcId="{71045F8C-00FA-488E-A7BD-E2E6753D979D}" destId="{5BDA8D49-C64C-4FDF-ACCF-171444A32B21}" srcOrd="4" destOrd="0" presId="urn:microsoft.com/office/officeart/2005/8/layout/target3"/>
    <dgm:cxn modelId="{5CCD10E2-04DE-4873-A9B4-AEFCF4FADEC5}" type="presParOf" srcId="{71045F8C-00FA-488E-A7BD-E2E6753D979D}" destId="{D8344A4C-A59C-418B-AE84-1CF03F62012F}" srcOrd="5" destOrd="0" presId="urn:microsoft.com/office/officeart/2005/8/layout/target3"/>
    <dgm:cxn modelId="{B488BE37-8299-4C9B-A56C-A7AFA23C855F}" type="presParOf" srcId="{71045F8C-00FA-488E-A7BD-E2E6753D979D}" destId="{57DDA582-354B-4295-AE97-083B34E96D1A}" srcOrd="6" destOrd="0" presId="urn:microsoft.com/office/officeart/2005/8/layout/target3"/>
    <dgm:cxn modelId="{04F28B9B-B908-41C6-A44F-D302A5BA6A75}" type="presParOf" srcId="{71045F8C-00FA-488E-A7BD-E2E6753D979D}" destId="{4A11C032-4DF2-44E5-8C80-1286B3D4B133}" srcOrd="7" destOrd="0" presId="urn:microsoft.com/office/officeart/2005/8/layout/target3"/>
    <dgm:cxn modelId="{40D688F3-D2A9-4564-8A55-0EEC63F21F53}" type="presParOf" srcId="{71045F8C-00FA-488E-A7BD-E2E6753D979D}" destId="{601CDFA2-8205-4060-95D5-B0A001D0D0E3}" srcOrd="8" destOrd="0" presId="urn:microsoft.com/office/officeart/2005/8/layout/target3"/>
    <dgm:cxn modelId="{B786AD0C-D3A5-4302-96D7-72C08D100F3B}" type="presParOf" srcId="{71045F8C-00FA-488E-A7BD-E2E6753D979D}" destId="{EA95FEE9-5F68-48C7-93BB-0F8C419DA96D}" srcOrd="9" destOrd="0" presId="urn:microsoft.com/office/officeart/2005/8/layout/target3"/>
    <dgm:cxn modelId="{17239303-0268-442C-84E4-9CF1EE7456B7}" type="presParOf" srcId="{71045F8C-00FA-488E-A7BD-E2E6753D979D}" destId="{BB3828A8-1683-43A3-8BCA-2995B7EAE8F3}" srcOrd="10" destOrd="0" presId="urn:microsoft.com/office/officeart/2005/8/layout/target3"/>
    <dgm:cxn modelId="{1BB50963-4026-4D70-B41B-35837997A5D6}" type="presParOf" srcId="{71045F8C-00FA-488E-A7BD-E2E6753D979D}" destId="{CC1D5B29-8413-4412-9F6D-55E531B84639}" srcOrd="11" destOrd="0" presId="urn:microsoft.com/office/officeart/2005/8/layout/target3"/>
    <dgm:cxn modelId="{1C6AAF37-626E-4386-B5DA-571231DBB27C}" type="presParOf" srcId="{71045F8C-00FA-488E-A7BD-E2E6753D979D}" destId="{AEEDACE7-4427-455B-A155-2C3381828BD7}" srcOrd="12" destOrd="0" presId="urn:microsoft.com/office/officeart/2005/8/layout/target3"/>
    <dgm:cxn modelId="{FA4DBB59-D7FB-46D7-8E29-9B735E3C7044}" type="presParOf" srcId="{71045F8C-00FA-488E-A7BD-E2E6753D979D}" destId="{7C8531F2-00DF-4DB1-A6C6-AF46193E1BBF}" srcOrd="13" destOrd="0" presId="urn:microsoft.com/office/officeart/2005/8/layout/target3"/>
    <dgm:cxn modelId="{9038DC1D-CA3E-4FC0-B7DA-F6C0860D5A07}" type="presParOf" srcId="{71045F8C-00FA-488E-A7BD-E2E6753D979D}" destId="{304CA11A-E17E-4999-A128-C72BF543B20D}" srcOrd="14" destOrd="0" presId="urn:microsoft.com/office/officeart/2005/8/layout/target3"/>
    <dgm:cxn modelId="{7696F90B-C9D5-4A8B-844F-2429C5DE6E88}" type="presParOf" srcId="{71045F8C-00FA-488E-A7BD-E2E6753D979D}" destId="{C67EF5F7-B425-49AF-82F9-2446588ED851}" srcOrd="15" destOrd="0" presId="urn:microsoft.com/office/officeart/2005/8/layout/target3"/>
    <dgm:cxn modelId="{26A56947-725D-4D2D-B846-C6B9CEF0DA4D}" type="presParOf" srcId="{71045F8C-00FA-488E-A7BD-E2E6753D979D}" destId="{14E80F71-B028-4CCE-8C5A-7AE67F9A28C6}" srcOrd="16" destOrd="0" presId="urn:microsoft.com/office/officeart/2005/8/layout/target3"/>
    <dgm:cxn modelId="{E31DB8ED-5F23-4EDE-8234-4624D50F31CC}" type="presParOf" srcId="{71045F8C-00FA-488E-A7BD-E2E6753D979D}" destId="{F732C171-B6A8-40AC-BE86-9061B3C3D3B8}" srcOrd="17" destOrd="0" presId="urn:microsoft.com/office/officeart/2005/8/layout/target3"/>
    <dgm:cxn modelId="{D16661BC-1AD4-41BE-8835-A495CFDEE6EE}" type="presParOf" srcId="{71045F8C-00FA-488E-A7BD-E2E6753D979D}" destId="{D8C5187E-68B6-4E2E-86D0-57087190219B}" srcOrd="18" destOrd="0" presId="urn:microsoft.com/office/officeart/2005/8/layout/target3"/>
    <dgm:cxn modelId="{A782218C-64D3-4EB8-9917-08643CBBC499}" type="presParOf" srcId="{71045F8C-00FA-488E-A7BD-E2E6753D979D}" destId="{1A909E4D-639C-4CB7-A7CE-FC1133FAA37E}" srcOrd="19" destOrd="0" presId="urn:microsoft.com/office/officeart/2005/8/layout/target3"/>
    <dgm:cxn modelId="{D8A46D4C-0479-49B3-9A14-D99B419E9374}" type="presParOf" srcId="{71045F8C-00FA-488E-A7BD-E2E6753D979D}" destId="{D102FEF8-6917-41D2-AE5D-914C1EA8F84A}" srcOrd="20" destOrd="0" presId="urn:microsoft.com/office/officeart/2005/8/layout/target3"/>
    <dgm:cxn modelId="{00A003CF-4BAE-4A7E-B527-319406F52F72}" type="presParOf" srcId="{71045F8C-00FA-488E-A7BD-E2E6753D979D}" destId="{4D19AB04-24FA-40C2-B203-52AE3D15E171}" srcOrd="21" destOrd="0" presId="urn:microsoft.com/office/officeart/2005/8/layout/target3"/>
    <dgm:cxn modelId="{83C42F6B-AFFA-4788-8586-26047B1C1830}" type="presParOf" srcId="{71045F8C-00FA-488E-A7BD-E2E6753D979D}" destId="{B7652895-8F40-40B1-8BC2-AD2A1592E4B6}" srcOrd="22" destOrd="0" presId="urn:microsoft.com/office/officeart/2005/8/layout/target3"/>
    <dgm:cxn modelId="{79EC0E4D-C124-47B3-AEEE-3BF3A409DA1C}" type="presParOf" srcId="{71045F8C-00FA-488E-A7BD-E2E6753D979D}" destId="{3F478621-DC04-4E99-8ED0-6EF817E39D41}" srcOrd="23" destOrd="0" presId="urn:microsoft.com/office/officeart/2005/8/layout/target3"/>
    <dgm:cxn modelId="{F83EDD4D-2857-4208-B80E-A43D9D885DF0}" type="presParOf" srcId="{71045F8C-00FA-488E-A7BD-E2E6753D979D}" destId="{83FE2C4A-F11C-43B1-9923-1AFAA3244381}" srcOrd="24" destOrd="0" presId="urn:microsoft.com/office/officeart/2005/8/layout/target3"/>
    <dgm:cxn modelId="{6AEE2849-8C05-4E7B-A05C-4F8D0DC7D9C6}" type="presParOf" srcId="{71045F8C-00FA-488E-A7BD-E2E6753D979D}" destId="{0E0F4EFC-82FA-4EC4-801E-BC2F931EC339}" srcOrd="25" destOrd="0" presId="urn:microsoft.com/office/officeart/2005/8/layout/target3"/>
    <dgm:cxn modelId="{AE48CE57-3F43-4E93-A410-6C838F8F100F}" type="presParOf" srcId="{71045F8C-00FA-488E-A7BD-E2E6753D979D}" destId="{D3CEBA79-51F7-49AC-8104-9DE2B978BFF4}" srcOrd="26" destOrd="0" presId="urn:microsoft.com/office/officeart/2005/8/layout/target3"/>
    <dgm:cxn modelId="{8DCAFD80-BFC5-4BFD-BA17-9B6F39E11FDD}" type="presParOf" srcId="{71045F8C-00FA-488E-A7BD-E2E6753D979D}" destId="{932F2F5B-E5E6-4E00-9503-10413FFBA7E0}" srcOrd="27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7200"/>
          <a:ext cx="4018046" cy="401804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0"/>
                <a:shade val="63000"/>
              </a:schemeClr>
            </a:gs>
            <a:gs pos="30000">
              <a:schemeClr val="accent6">
                <a:alpha val="90000"/>
                <a:hueOff val="0"/>
                <a:satOff val="0"/>
                <a:lumOff val="0"/>
                <a:alphaOff val="0"/>
                <a:shade val="90000"/>
                <a:satMod val="110000"/>
              </a:schemeClr>
            </a:gs>
            <a:gs pos="45000">
              <a:schemeClr val="accent6">
                <a:alpha val="90000"/>
                <a:hueOff val="0"/>
                <a:satOff val="0"/>
                <a:lumOff val="0"/>
                <a:alphaOff val="0"/>
                <a:shade val="100000"/>
                <a:satMod val="118000"/>
              </a:schemeClr>
            </a:gs>
            <a:gs pos="55000">
              <a:schemeClr val="accent6">
                <a:alpha val="90000"/>
                <a:hueOff val="0"/>
                <a:satOff val="0"/>
                <a:lumOff val="0"/>
                <a:alphaOff val="0"/>
                <a:shade val="100000"/>
                <a:satMod val="118000"/>
              </a:schemeClr>
            </a:gs>
            <a:gs pos="73000">
              <a:schemeClr val="accent6">
                <a:alpha val="90000"/>
                <a:hueOff val="0"/>
                <a:satOff val="0"/>
                <a:lumOff val="0"/>
                <a:alphaOff val="0"/>
                <a:shade val="90000"/>
                <a:satMod val="11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0"/>
                <a:shade val="63000"/>
              </a:schemeClr>
            </a:gs>
          </a:gsLst>
          <a:lin ang="950000" scaled="1"/>
        </a:gradFill>
        <a:ln>
          <a:noFill/>
        </a:ln>
        <a:effectLst>
          <a:outerShdw blurRad="50800" dist="41909" dir="5400000" rotWithShape="0">
            <a:srgbClr val="000000">
              <a:alpha val="4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09023" y="7200"/>
          <a:ext cx="4687720" cy="401804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41909" dir="5400000" rotWithShape="0">
            <a:srgbClr val="000000">
              <a:alpha val="4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/>
            <a:t>Název školy:    </a:t>
          </a:r>
          <a:r>
            <a:rPr lang="cs-CZ" sz="1100" kern="1200" dirty="0" smtClean="0"/>
            <a:t>Základní škola a Mateřská škola, Police nad Metují, okres Náchod</a:t>
          </a:r>
          <a:endParaRPr lang="cs-CZ" sz="1100" kern="1200" dirty="0"/>
        </a:p>
      </dsp:txBody>
      <dsp:txXfrm>
        <a:off x="2009023" y="7200"/>
        <a:ext cx="4687720" cy="401804"/>
      </dsp:txXfrm>
    </dsp:sp>
    <dsp:sp modelId="{5BDA8D49-C64C-4FDF-ACCF-171444A32B21}">
      <dsp:nvSpPr>
        <dsp:cNvPr id="0" name=""/>
        <dsp:cNvSpPr/>
      </dsp:nvSpPr>
      <dsp:spPr>
        <a:xfrm>
          <a:off x="301353" y="409004"/>
          <a:ext cx="3415340" cy="341534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6667"/>
                <a:shade val="63000"/>
              </a:schemeClr>
            </a:gs>
            <a:gs pos="30000">
              <a:schemeClr val="accent6">
                <a:alpha val="90000"/>
                <a:hueOff val="0"/>
                <a:satOff val="0"/>
                <a:lumOff val="0"/>
                <a:alphaOff val="-6667"/>
                <a:shade val="90000"/>
                <a:satMod val="110000"/>
              </a:schemeClr>
            </a:gs>
            <a:gs pos="45000">
              <a:schemeClr val="accent6">
                <a:alpha val="90000"/>
                <a:hueOff val="0"/>
                <a:satOff val="0"/>
                <a:lumOff val="0"/>
                <a:alphaOff val="-6667"/>
                <a:shade val="100000"/>
                <a:satMod val="118000"/>
              </a:schemeClr>
            </a:gs>
            <a:gs pos="55000">
              <a:schemeClr val="accent6">
                <a:alpha val="90000"/>
                <a:hueOff val="0"/>
                <a:satOff val="0"/>
                <a:lumOff val="0"/>
                <a:alphaOff val="-6667"/>
                <a:shade val="100000"/>
                <a:satMod val="118000"/>
              </a:schemeClr>
            </a:gs>
            <a:gs pos="73000">
              <a:schemeClr val="accent6">
                <a:alpha val="90000"/>
                <a:hueOff val="0"/>
                <a:satOff val="0"/>
                <a:lumOff val="0"/>
                <a:alphaOff val="-6667"/>
                <a:shade val="90000"/>
                <a:satMod val="11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6667"/>
                <a:shade val="63000"/>
              </a:schemeClr>
            </a:gs>
          </a:gsLst>
          <a:lin ang="950000" scaled="1"/>
        </a:gradFill>
        <a:ln>
          <a:noFill/>
        </a:ln>
        <a:effectLst>
          <a:outerShdw blurRad="50800" dist="41909" dir="5400000" rotWithShape="0">
            <a:srgbClr val="000000">
              <a:alpha val="4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8344A4C-A59C-418B-AE84-1CF03F62012F}">
      <dsp:nvSpPr>
        <dsp:cNvPr id="0" name=""/>
        <dsp:cNvSpPr/>
      </dsp:nvSpPr>
      <dsp:spPr>
        <a:xfrm>
          <a:off x="2009023" y="409004"/>
          <a:ext cx="4687720" cy="341534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6667"/>
            </a:schemeClr>
          </a:solidFill>
          <a:prstDash val="solid"/>
        </a:ln>
        <a:effectLst>
          <a:outerShdw blurRad="50800" dist="41909" dir="5400000" rotWithShape="0">
            <a:srgbClr val="000000">
              <a:alpha val="4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900" kern="1200"/>
        </a:p>
      </dsp:txBody>
      <dsp:txXfrm>
        <a:off x="2009023" y="409004"/>
        <a:ext cx="4687720" cy="401804"/>
      </dsp:txXfrm>
    </dsp:sp>
    <dsp:sp modelId="{4A11C032-4DF2-44E5-8C80-1286B3D4B133}">
      <dsp:nvSpPr>
        <dsp:cNvPr id="0" name=""/>
        <dsp:cNvSpPr/>
      </dsp:nvSpPr>
      <dsp:spPr>
        <a:xfrm>
          <a:off x="602706" y="810808"/>
          <a:ext cx="2812633" cy="281263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13333"/>
                <a:shade val="63000"/>
              </a:schemeClr>
            </a:gs>
            <a:gs pos="30000">
              <a:schemeClr val="accent6">
                <a:alpha val="90000"/>
                <a:hueOff val="0"/>
                <a:satOff val="0"/>
                <a:lumOff val="0"/>
                <a:alphaOff val="-13333"/>
                <a:shade val="90000"/>
                <a:satMod val="110000"/>
              </a:schemeClr>
            </a:gs>
            <a:gs pos="45000">
              <a:schemeClr val="accent6">
                <a:alpha val="90000"/>
                <a:hueOff val="0"/>
                <a:satOff val="0"/>
                <a:lumOff val="0"/>
                <a:alphaOff val="-13333"/>
                <a:shade val="100000"/>
                <a:satMod val="118000"/>
              </a:schemeClr>
            </a:gs>
            <a:gs pos="55000">
              <a:schemeClr val="accent6">
                <a:alpha val="90000"/>
                <a:hueOff val="0"/>
                <a:satOff val="0"/>
                <a:lumOff val="0"/>
                <a:alphaOff val="-13333"/>
                <a:shade val="100000"/>
                <a:satMod val="118000"/>
              </a:schemeClr>
            </a:gs>
            <a:gs pos="73000">
              <a:schemeClr val="accent6">
                <a:alpha val="90000"/>
                <a:hueOff val="0"/>
                <a:satOff val="0"/>
                <a:lumOff val="0"/>
                <a:alphaOff val="-13333"/>
                <a:shade val="90000"/>
                <a:satMod val="11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13333"/>
                <a:shade val="63000"/>
              </a:schemeClr>
            </a:gs>
          </a:gsLst>
          <a:lin ang="950000" scaled="1"/>
        </a:gradFill>
        <a:ln>
          <a:noFill/>
        </a:ln>
        <a:effectLst>
          <a:outerShdw blurRad="50800" dist="41909" dir="5400000" rotWithShape="0">
            <a:srgbClr val="000000">
              <a:alpha val="4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01CDFA2-8205-4060-95D5-B0A001D0D0E3}">
      <dsp:nvSpPr>
        <dsp:cNvPr id="0" name=""/>
        <dsp:cNvSpPr/>
      </dsp:nvSpPr>
      <dsp:spPr>
        <a:xfrm>
          <a:off x="2009023" y="810808"/>
          <a:ext cx="4687720" cy="2812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13333"/>
            </a:schemeClr>
          </a:solidFill>
          <a:prstDash val="solid"/>
        </a:ln>
        <a:effectLst>
          <a:outerShdw blurRad="50800" dist="41909" dir="5400000" rotWithShape="0">
            <a:srgbClr val="000000">
              <a:alpha val="4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/>
            <a:t>Autor: </a:t>
          </a:r>
          <a:r>
            <a:rPr lang="cs-CZ" sz="1900" kern="1200" dirty="0" smtClean="0"/>
            <a:t>Mgr. Kuchtová Květoslava</a:t>
          </a:r>
          <a:endParaRPr lang="cs-CZ" sz="1900" kern="1200" dirty="0"/>
        </a:p>
      </dsp:txBody>
      <dsp:txXfrm>
        <a:off x="2009023" y="810808"/>
        <a:ext cx="4687720" cy="401804"/>
      </dsp:txXfrm>
    </dsp:sp>
    <dsp:sp modelId="{BB3828A8-1683-43A3-8BCA-2995B7EAE8F3}">
      <dsp:nvSpPr>
        <dsp:cNvPr id="0" name=""/>
        <dsp:cNvSpPr/>
      </dsp:nvSpPr>
      <dsp:spPr>
        <a:xfrm>
          <a:off x="904059" y="1212612"/>
          <a:ext cx="2209927" cy="220992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20000"/>
                <a:shade val="63000"/>
              </a:schemeClr>
            </a:gs>
            <a:gs pos="30000">
              <a:schemeClr val="accent6">
                <a:alpha val="90000"/>
                <a:hueOff val="0"/>
                <a:satOff val="0"/>
                <a:lumOff val="0"/>
                <a:alphaOff val="-20000"/>
                <a:shade val="90000"/>
                <a:satMod val="110000"/>
              </a:schemeClr>
            </a:gs>
            <a:gs pos="45000">
              <a:schemeClr val="accent6">
                <a:alpha val="90000"/>
                <a:hueOff val="0"/>
                <a:satOff val="0"/>
                <a:lumOff val="0"/>
                <a:alphaOff val="-20000"/>
                <a:shade val="100000"/>
                <a:satMod val="118000"/>
              </a:schemeClr>
            </a:gs>
            <a:gs pos="55000">
              <a:schemeClr val="accent6">
                <a:alpha val="90000"/>
                <a:hueOff val="0"/>
                <a:satOff val="0"/>
                <a:lumOff val="0"/>
                <a:alphaOff val="-20000"/>
                <a:shade val="100000"/>
                <a:satMod val="118000"/>
              </a:schemeClr>
            </a:gs>
            <a:gs pos="73000">
              <a:schemeClr val="accent6">
                <a:alpha val="90000"/>
                <a:hueOff val="0"/>
                <a:satOff val="0"/>
                <a:lumOff val="0"/>
                <a:alphaOff val="-20000"/>
                <a:shade val="90000"/>
                <a:satMod val="11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20000"/>
                <a:shade val="63000"/>
              </a:schemeClr>
            </a:gs>
          </a:gsLst>
          <a:lin ang="950000" scaled="1"/>
        </a:gradFill>
        <a:ln>
          <a:noFill/>
        </a:ln>
        <a:effectLst>
          <a:outerShdw blurRad="50800" dist="41909" dir="5400000" rotWithShape="0">
            <a:srgbClr val="000000">
              <a:alpha val="4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C1D5B29-8413-4412-9F6D-55E531B84639}">
      <dsp:nvSpPr>
        <dsp:cNvPr id="0" name=""/>
        <dsp:cNvSpPr/>
      </dsp:nvSpPr>
      <dsp:spPr>
        <a:xfrm>
          <a:off x="2009023" y="1212612"/>
          <a:ext cx="4687720" cy="220992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20000"/>
            </a:schemeClr>
          </a:solidFill>
          <a:prstDash val="solid"/>
        </a:ln>
        <a:effectLst>
          <a:outerShdw blurRad="50800" dist="41909" dir="5400000" rotWithShape="0">
            <a:srgbClr val="000000">
              <a:alpha val="4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/>
            <a:t>Název : </a:t>
          </a:r>
          <a:r>
            <a:rPr lang="cs-CZ" sz="1900" kern="1200" dirty="0" smtClean="0"/>
            <a:t>VY_32_INOVACE_6A_01_Německo</a:t>
          </a:r>
          <a:endParaRPr lang="cs-CZ" sz="1900" kern="1200" dirty="0"/>
        </a:p>
      </dsp:txBody>
      <dsp:txXfrm>
        <a:off x="2009023" y="1212612"/>
        <a:ext cx="4687720" cy="401808"/>
      </dsp:txXfrm>
    </dsp:sp>
    <dsp:sp modelId="{7C8531F2-00DF-4DB1-A6C6-AF46193E1BBF}">
      <dsp:nvSpPr>
        <dsp:cNvPr id="0" name=""/>
        <dsp:cNvSpPr/>
      </dsp:nvSpPr>
      <dsp:spPr>
        <a:xfrm>
          <a:off x="1205414" y="1614421"/>
          <a:ext cx="1607216" cy="160721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26667"/>
                <a:shade val="63000"/>
              </a:schemeClr>
            </a:gs>
            <a:gs pos="30000">
              <a:schemeClr val="accent6">
                <a:alpha val="90000"/>
                <a:hueOff val="0"/>
                <a:satOff val="0"/>
                <a:lumOff val="0"/>
                <a:alphaOff val="-26667"/>
                <a:shade val="90000"/>
                <a:satMod val="110000"/>
              </a:schemeClr>
            </a:gs>
            <a:gs pos="45000">
              <a:schemeClr val="accent6">
                <a:alpha val="90000"/>
                <a:hueOff val="0"/>
                <a:satOff val="0"/>
                <a:lumOff val="0"/>
                <a:alphaOff val="-26667"/>
                <a:shade val="100000"/>
                <a:satMod val="118000"/>
              </a:schemeClr>
            </a:gs>
            <a:gs pos="55000">
              <a:schemeClr val="accent6">
                <a:alpha val="90000"/>
                <a:hueOff val="0"/>
                <a:satOff val="0"/>
                <a:lumOff val="0"/>
                <a:alphaOff val="-26667"/>
                <a:shade val="100000"/>
                <a:satMod val="118000"/>
              </a:schemeClr>
            </a:gs>
            <a:gs pos="73000">
              <a:schemeClr val="accent6">
                <a:alpha val="90000"/>
                <a:hueOff val="0"/>
                <a:satOff val="0"/>
                <a:lumOff val="0"/>
                <a:alphaOff val="-26667"/>
                <a:shade val="90000"/>
                <a:satMod val="11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26667"/>
                <a:shade val="63000"/>
              </a:schemeClr>
            </a:gs>
          </a:gsLst>
          <a:lin ang="950000" scaled="1"/>
        </a:gradFill>
        <a:ln>
          <a:noFill/>
        </a:ln>
        <a:effectLst>
          <a:outerShdw blurRad="50800" dist="41909" dir="5400000" rotWithShape="0">
            <a:srgbClr val="000000">
              <a:alpha val="4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04CA11A-E17E-4999-A128-C72BF543B20D}">
      <dsp:nvSpPr>
        <dsp:cNvPr id="0" name=""/>
        <dsp:cNvSpPr/>
      </dsp:nvSpPr>
      <dsp:spPr>
        <a:xfrm>
          <a:off x="2009023" y="1614421"/>
          <a:ext cx="4687720" cy="160721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26667"/>
            </a:schemeClr>
          </a:solidFill>
          <a:prstDash val="solid"/>
        </a:ln>
        <a:effectLst>
          <a:outerShdw blurRad="50800" dist="41909" dir="5400000" rotWithShape="0">
            <a:srgbClr val="000000">
              <a:alpha val="4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/>
            <a:t>Téma</a:t>
          </a:r>
          <a:r>
            <a:rPr lang="cs-CZ" sz="1900" kern="1200" dirty="0" smtClean="0"/>
            <a:t>: Zeměpis 7.ročník</a:t>
          </a:r>
          <a:endParaRPr lang="cs-CZ" sz="1900" kern="1200" dirty="0"/>
        </a:p>
      </dsp:txBody>
      <dsp:txXfrm>
        <a:off x="2009023" y="1614421"/>
        <a:ext cx="4687720" cy="401804"/>
      </dsp:txXfrm>
    </dsp:sp>
    <dsp:sp modelId="{14E80F71-B028-4CCE-8C5A-7AE67F9A28C6}">
      <dsp:nvSpPr>
        <dsp:cNvPr id="0" name=""/>
        <dsp:cNvSpPr/>
      </dsp:nvSpPr>
      <dsp:spPr>
        <a:xfrm>
          <a:off x="1506768" y="2016225"/>
          <a:ext cx="1004510" cy="100451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33333"/>
                <a:shade val="63000"/>
              </a:schemeClr>
            </a:gs>
            <a:gs pos="30000">
              <a:schemeClr val="accent6">
                <a:alpha val="90000"/>
                <a:hueOff val="0"/>
                <a:satOff val="0"/>
                <a:lumOff val="0"/>
                <a:alphaOff val="-33333"/>
                <a:shade val="90000"/>
                <a:satMod val="110000"/>
              </a:schemeClr>
            </a:gs>
            <a:gs pos="45000">
              <a:schemeClr val="accent6">
                <a:alpha val="90000"/>
                <a:hueOff val="0"/>
                <a:satOff val="0"/>
                <a:lumOff val="0"/>
                <a:alphaOff val="-33333"/>
                <a:shade val="100000"/>
                <a:satMod val="118000"/>
              </a:schemeClr>
            </a:gs>
            <a:gs pos="55000">
              <a:schemeClr val="accent6">
                <a:alpha val="90000"/>
                <a:hueOff val="0"/>
                <a:satOff val="0"/>
                <a:lumOff val="0"/>
                <a:alphaOff val="-33333"/>
                <a:shade val="100000"/>
                <a:satMod val="118000"/>
              </a:schemeClr>
            </a:gs>
            <a:gs pos="73000">
              <a:schemeClr val="accent6">
                <a:alpha val="90000"/>
                <a:hueOff val="0"/>
                <a:satOff val="0"/>
                <a:lumOff val="0"/>
                <a:alphaOff val="-33333"/>
                <a:shade val="90000"/>
                <a:satMod val="11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33333"/>
                <a:shade val="63000"/>
              </a:schemeClr>
            </a:gs>
          </a:gsLst>
          <a:lin ang="950000" scaled="1"/>
        </a:gradFill>
        <a:ln>
          <a:noFill/>
        </a:ln>
        <a:effectLst>
          <a:outerShdw blurRad="50800" dist="41909" dir="5400000" rotWithShape="0">
            <a:srgbClr val="000000">
              <a:alpha val="4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732C171-B6A8-40AC-BE86-9061B3C3D3B8}">
      <dsp:nvSpPr>
        <dsp:cNvPr id="0" name=""/>
        <dsp:cNvSpPr/>
      </dsp:nvSpPr>
      <dsp:spPr>
        <a:xfrm>
          <a:off x="2009023" y="2016225"/>
          <a:ext cx="4687720" cy="100451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33333"/>
            </a:schemeClr>
          </a:solidFill>
          <a:prstDash val="solid"/>
        </a:ln>
        <a:effectLst>
          <a:outerShdw blurRad="50800" dist="41909" dir="5400000" rotWithShape="0">
            <a:srgbClr val="000000">
              <a:alpha val="4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/>
            <a:t>Číslo projektu</a:t>
          </a:r>
          <a:r>
            <a:rPr lang="cs-CZ" sz="1900" kern="1200" dirty="0" smtClean="0"/>
            <a:t>: CZ.1.07/1.4.00/21.1431</a:t>
          </a:r>
          <a:endParaRPr lang="cs-CZ" sz="1900" kern="1200" dirty="0"/>
        </a:p>
      </dsp:txBody>
      <dsp:txXfrm>
        <a:off x="2009023" y="2016225"/>
        <a:ext cx="4687720" cy="401804"/>
      </dsp:txXfrm>
    </dsp:sp>
    <dsp:sp modelId="{1A909E4D-639C-4CB7-A7CE-FC1133FAA37E}">
      <dsp:nvSpPr>
        <dsp:cNvPr id="0" name=""/>
        <dsp:cNvSpPr/>
      </dsp:nvSpPr>
      <dsp:spPr>
        <a:xfrm>
          <a:off x="1808121" y="2418029"/>
          <a:ext cx="401804" cy="40180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40000"/>
                <a:shade val="63000"/>
              </a:schemeClr>
            </a:gs>
            <a:gs pos="30000">
              <a:schemeClr val="accent6">
                <a:alpha val="90000"/>
                <a:hueOff val="0"/>
                <a:satOff val="0"/>
                <a:lumOff val="0"/>
                <a:alphaOff val="-40000"/>
                <a:shade val="90000"/>
                <a:satMod val="110000"/>
              </a:schemeClr>
            </a:gs>
            <a:gs pos="45000">
              <a:schemeClr val="accent6">
                <a:alpha val="90000"/>
                <a:hueOff val="0"/>
                <a:satOff val="0"/>
                <a:lumOff val="0"/>
                <a:alphaOff val="-40000"/>
                <a:shade val="100000"/>
                <a:satMod val="118000"/>
              </a:schemeClr>
            </a:gs>
            <a:gs pos="55000">
              <a:schemeClr val="accent6">
                <a:alpha val="90000"/>
                <a:hueOff val="0"/>
                <a:satOff val="0"/>
                <a:lumOff val="0"/>
                <a:alphaOff val="-40000"/>
                <a:shade val="100000"/>
                <a:satMod val="118000"/>
              </a:schemeClr>
            </a:gs>
            <a:gs pos="73000">
              <a:schemeClr val="accent6">
                <a:alpha val="90000"/>
                <a:hueOff val="0"/>
                <a:satOff val="0"/>
                <a:lumOff val="0"/>
                <a:alphaOff val="-40000"/>
                <a:shade val="90000"/>
                <a:satMod val="11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40000"/>
                <a:shade val="63000"/>
              </a:schemeClr>
            </a:gs>
          </a:gsLst>
          <a:lin ang="950000" scaled="1"/>
        </a:gradFill>
        <a:ln>
          <a:noFill/>
        </a:ln>
        <a:effectLst>
          <a:outerShdw blurRad="50800" dist="41909" dir="5400000" rotWithShape="0">
            <a:srgbClr val="000000">
              <a:alpha val="4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102FEF8-6917-41D2-AE5D-914C1EA8F84A}">
      <dsp:nvSpPr>
        <dsp:cNvPr id="0" name=""/>
        <dsp:cNvSpPr/>
      </dsp:nvSpPr>
      <dsp:spPr>
        <a:xfrm>
          <a:off x="2009023" y="2418029"/>
          <a:ext cx="4687720" cy="40180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40000"/>
            </a:schemeClr>
          </a:solidFill>
          <a:prstDash val="solid"/>
        </a:ln>
        <a:effectLst>
          <a:outerShdw blurRad="50800" dist="41909" dir="5400000" rotWithShape="0">
            <a:srgbClr val="000000">
              <a:alpha val="4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900" kern="1200" dirty="0"/>
        </a:p>
      </dsp:txBody>
      <dsp:txXfrm>
        <a:off x="2009023" y="2418029"/>
        <a:ext cx="4687720" cy="40180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9D3D986-F012-40B0-B9E6-CB641E548772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6BFE640-2967-444B-8E6E-8D27AD78D20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15752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BFE640-2967-444B-8E6E-8D27AD78D205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5727479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BFE640-2967-444B-8E6E-8D27AD78D205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1796930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BFE640-2967-444B-8E6E-8D27AD78D205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353372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BFE640-2967-444B-8E6E-8D27AD78D205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5335660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BFE640-2967-444B-8E6E-8D27AD78D205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9811064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BFE640-2967-444B-8E6E-8D27AD78D205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2170386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BFE640-2967-444B-8E6E-8D27AD78D205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9645004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BFE640-2967-444B-8E6E-8D27AD78D205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3087219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BFE640-2967-444B-8E6E-8D27AD78D205}" type="slidenum">
              <a:rPr lang="cs-CZ" smtClean="0"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81142263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BFE640-2967-444B-8E6E-8D27AD78D205}" type="slidenum">
              <a:rPr lang="cs-CZ" smtClean="0"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33203137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BFE640-2967-444B-8E6E-8D27AD78D205}" type="slidenum">
              <a:rPr lang="cs-CZ" smtClean="0"/>
              <a:t>11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27647118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BFE640-2967-444B-8E6E-8D27AD78D205}" type="slidenum">
              <a:rPr lang="cs-CZ" smtClean="0"/>
              <a:t>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78054500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BFE640-2967-444B-8E6E-8D27AD78D205}" type="slidenum">
              <a:rPr lang="cs-CZ" smtClean="0"/>
              <a:t>13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77265760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BFE640-2967-444B-8E6E-8D27AD78D205}" type="slidenum">
              <a:rPr lang="cs-CZ" smtClean="0"/>
              <a:t>14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9308192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>
          <a:xfrm>
            <a:off x="-76" y="5293518"/>
            <a:ext cx="9144093" cy="1443038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355114 w 9144000"/>
              <a:gd name="connsiteY0" fmla="*/ 0 h 1562100"/>
              <a:gd name="connsiteX1" fmla="*/ 9144000 w 9144000"/>
              <a:gd name="connsiteY1" fmla="*/ 104775 h 1562100"/>
              <a:gd name="connsiteX2" fmla="*/ 9144000 w 9144000"/>
              <a:gd name="connsiteY2" fmla="*/ 361950 h 1562100"/>
              <a:gd name="connsiteX3" fmla="*/ 6334125 w 9144000"/>
              <a:gd name="connsiteY3" fmla="*/ 1562100 h 1562100"/>
              <a:gd name="connsiteX4" fmla="*/ 0 w 9144000"/>
              <a:gd name="connsiteY4" fmla="*/ 495300 h 1562100"/>
              <a:gd name="connsiteX5" fmla="*/ 355114 w 9144000"/>
              <a:gd name="connsiteY5" fmla="*/ 0 h 1562100"/>
              <a:gd name="connsiteX0" fmla="*/ 411923 w 9144000"/>
              <a:gd name="connsiteY0" fmla="*/ 83344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411923 w 9144000"/>
              <a:gd name="connsiteY5" fmla="*/ 83344 h 1457325"/>
              <a:gd name="connsiteX0" fmla="*/ 28462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28462 w 9144000"/>
              <a:gd name="connsiteY5" fmla="*/ 9525 h 1457325"/>
              <a:gd name="connsiteX0" fmla="*/ 108942 w 9144000"/>
              <a:gd name="connsiteY0" fmla="*/ 10477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108942 w 9144000"/>
              <a:gd name="connsiteY5" fmla="*/ 104775 h 1457325"/>
              <a:gd name="connsiteX0" fmla="*/ 26095 w 9144000"/>
              <a:gd name="connsiteY0" fmla="*/ 14288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26095 w 9144000"/>
              <a:gd name="connsiteY5" fmla="*/ 14288 h 1457325"/>
              <a:gd name="connsiteX0" fmla="*/ 0 w 9117905"/>
              <a:gd name="connsiteY0" fmla="*/ 14288 h 1457325"/>
              <a:gd name="connsiteX1" fmla="*/ 9117905 w 9117905"/>
              <a:gd name="connsiteY1" fmla="*/ 0 h 1457325"/>
              <a:gd name="connsiteX2" fmla="*/ 9117905 w 9117905"/>
              <a:gd name="connsiteY2" fmla="*/ 257175 h 1457325"/>
              <a:gd name="connsiteX3" fmla="*/ 6308030 w 9117905"/>
              <a:gd name="connsiteY3" fmla="*/ 1457325 h 1457325"/>
              <a:gd name="connsiteX4" fmla="*/ 212977 w 9117905"/>
              <a:gd name="connsiteY4" fmla="*/ 311944 h 1457325"/>
              <a:gd name="connsiteX5" fmla="*/ 0 w 9117905"/>
              <a:gd name="connsiteY5" fmla="*/ 14288 h 1457325"/>
              <a:gd name="connsiteX0" fmla="*/ 0 w 9117905"/>
              <a:gd name="connsiteY0" fmla="*/ 14288 h 1457325"/>
              <a:gd name="connsiteX1" fmla="*/ 9117905 w 9117905"/>
              <a:gd name="connsiteY1" fmla="*/ 0 h 1457325"/>
              <a:gd name="connsiteX2" fmla="*/ 9117905 w 9117905"/>
              <a:gd name="connsiteY2" fmla="*/ 257175 h 1457325"/>
              <a:gd name="connsiteX3" fmla="*/ 6308030 w 9117905"/>
              <a:gd name="connsiteY3" fmla="*/ 1457325 h 1457325"/>
              <a:gd name="connsiteX4" fmla="*/ 2310 w 9117905"/>
              <a:gd name="connsiteY4" fmla="*/ 376237 h 1457325"/>
              <a:gd name="connsiteX5" fmla="*/ 0 w 9117905"/>
              <a:gd name="connsiteY5" fmla="*/ 14288 h 1457325"/>
              <a:gd name="connsiteX0" fmla="*/ 0 w 9117905"/>
              <a:gd name="connsiteY0" fmla="*/ 14288 h 1531144"/>
              <a:gd name="connsiteX1" fmla="*/ 9117905 w 9117905"/>
              <a:gd name="connsiteY1" fmla="*/ 0 h 1531144"/>
              <a:gd name="connsiteX2" fmla="*/ 9117905 w 9117905"/>
              <a:gd name="connsiteY2" fmla="*/ 257175 h 1531144"/>
              <a:gd name="connsiteX3" fmla="*/ 6308030 w 9117905"/>
              <a:gd name="connsiteY3" fmla="*/ 1531144 h 1531144"/>
              <a:gd name="connsiteX4" fmla="*/ 2310 w 9117905"/>
              <a:gd name="connsiteY4" fmla="*/ 376237 h 1531144"/>
              <a:gd name="connsiteX5" fmla="*/ 0 w 9117905"/>
              <a:gd name="connsiteY5" fmla="*/ 14288 h 1531144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9117905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8994819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9106070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06070"/>
              <a:gd name="connsiteY0" fmla="*/ 0 h 1435893"/>
              <a:gd name="connsiteX1" fmla="*/ 9013755 w 9106070"/>
              <a:gd name="connsiteY1" fmla="*/ 97630 h 1435893"/>
              <a:gd name="connsiteX2" fmla="*/ 9106070 w 9106070"/>
              <a:gd name="connsiteY2" fmla="*/ 242887 h 1435893"/>
              <a:gd name="connsiteX3" fmla="*/ 6260689 w 9106070"/>
              <a:gd name="connsiteY3" fmla="*/ 1435893 h 1435893"/>
              <a:gd name="connsiteX4" fmla="*/ 2310 w 9106070"/>
              <a:gd name="connsiteY4" fmla="*/ 361949 h 1435893"/>
              <a:gd name="connsiteX5" fmla="*/ 0 w 9106070"/>
              <a:gd name="connsiteY5" fmla="*/ 0 h 1435893"/>
              <a:gd name="connsiteX0" fmla="*/ 0 w 9106070"/>
              <a:gd name="connsiteY0" fmla="*/ 2 h 1435895"/>
              <a:gd name="connsiteX1" fmla="*/ 9096602 w 9106070"/>
              <a:gd name="connsiteY1" fmla="*/ 0 h 1435895"/>
              <a:gd name="connsiteX2" fmla="*/ 9106070 w 9106070"/>
              <a:gd name="connsiteY2" fmla="*/ 242889 h 1435895"/>
              <a:gd name="connsiteX3" fmla="*/ 6260689 w 9106070"/>
              <a:gd name="connsiteY3" fmla="*/ 1435895 h 1435895"/>
              <a:gd name="connsiteX4" fmla="*/ 2310 w 9106070"/>
              <a:gd name="connsiteY4" fmla="*/ 361951 h 1435895"/>
              <a:gd name="connsiteX5" fmla="*/ 0 w 9106070"/>
              <a:gd name="connsiteY5" fmla="*/ 2 h 1435895"/>
              <a:gd name="connsiteX0" fmla="*/ 0 w 9106070"/>
              <a:gd name="connsiteY0" fmla="*/ 0 h 1435893"/>
              <a:gd name="connsiteX1" fmla="*/ 8973515 w 9106070"/>
              <a:gd name="connsiteY1" fmla="*/ 123823 h 1435893"/>
              <a:gd name="connsiteX2" fmla="*/ 9106070 w 9106070"/>
              <a:gd name="connsiteY2" fmla="*/ 242887 h 1435893"/>
              <a:gd name="connsiteX3" fmla="*/ 6260689 w 9106070"/>
              <a:gd name="connsiteY3" fmla="*/ 1435893 h 1435893"/>
              <a:gd name="connsiteX4" fmla="*/ 2310 w 9106070"/>
              <a:gd name="connsiteY4" fmla="*/ 361949 h 1435893"/>
              <a:gd name="connsiteX5" fmla="*/ 0 w 9106070"/>
              <a:gd name="connsiteY5" fmla="*/ 0 h 1435893"/>
              <a:gd name="connsiteX0" fmla="*/ 0 w 9106070"/>
              <a:gd name="connsiteY0" fmla="*/ 7145 h 1443038"/>
              <a:gd name="connsiteX1" fmla="*/ 9089499 w 9106070"/>
              <a:gd name="connsiteY1" fmla="*/ 0 h 1443038"/>
              <a:gd name="connsiteX2" fmla="*/ 9106070 w 9106070"/>
              <a:gd name="connsiteY2" fmla="*/ 250032 h 1443038"/>
              <a:gd name="connsiteX3" fmla="*/ 6260689 w 9106070"/>
              <a:gd name="connsiteY3" fmla="*/ 1443038 h 1443038"/>
              <a:gd name="connsiteX4" fmla="*/ 2310 w 9106070"/>
              <a:gd name="connsiteY4" fmla="*/ 369094 h 1443038"/>
              <a:gd name="connsiteX5" fmla="*/ 0 w 9106070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8923808 w 9089499"/>
              <a:gd name="connsiteY2" fmla="*/ 197644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4767 w 9089499"/>
              <a:gd name="connsiteY2" fmla="*/ 247650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8982984 w 9089499"/>
              <a:gd name="connsiteY2" fmla="*/ 202406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7134 w 9089499"/>
              <a:gd name="connsiteY2" fmla="*/ 254793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7134 w 9089499"/>
              <a:gd name="connsiteY2" fmla="*/ 254793 h 1443038"/>
              <a:gd name="connsiteX3" fmla="*/ 6260689 w 9089499"/>
              <a:gd name="connsiteY3" fmla="*/ 1443038 h 1443038"/>
              <a:gd name="connsiteX4" fmla="*/ 130131 w 9089499"/>
              <a:gd name="connsiteY4" fmla="*/ 266700 h 1443038"/>
              <a:gd name="connsiteX5" fmla="*/ 0 w 9089499"/>
              <a:gd name="connsiteY5" fmla="*/ 7145 h 1443038"/>
              <a:gd name="connsiteX0" fmla="*/ 57 w 9089556"/>
              <a:gd name="connsiteY0" fmla="*/ 7145 h 1443038"/>
              <a:gd name="connsiteX1" fmla="*/ 9089556 w 9089556"/>
              <a:gd name="connsiteY1" fmla="*/ 0 h 1443038"/>
              <a:gd name="connsiteX2" fmla="*/ 9087191 w 9089556"/>
              <a:gd name="connsiteY2" fmla="*/ 254793 h 1443038"/>
              <a:gd name="connsiteX3" fmla="*/ 6260746 w 9089556"/>
              <a:gd name="connsiteY3" fmla="*/ 1443038 h 1443038"/>
              <a:gd name="connsiteX4" fmla="*/ 0 w 9089556"/>
              <a:gd name="connsiteY4" fmla="*/ 366713 h 1443038"/>
              <a:gd name="connsiteX5" fmla="*/ 57 w 9089556"/>
              <a:gd name="connsiteY5" fmla="*/ 7145 h 14430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089556" h="1443038">
                <a:moveTo>
                  <a:pt x="57" y="7145"/>
                </a:moveTo>
                <a:lnTo>
                  <a:pt x="9089556" y="0"/>
                </a:lnTo>
                <a:cubicBezTo>
                  <a:pt x="9087979" y="82550"/>
                  <a:pt x="9088768" y="172243"/>
                  <a:pt x="9087191" y="254793"/>
                </a:cubicBezTo>
                <a:lnTo>
                  <a:pt x="6260746" y="1443038"/>
                </a:lnTo>
                <a:lnTo>
                  <a:pt x="0" y="366713"/>
                </a:lnTo>
                <a:lnTo>
                  <a:pt x="57" y="7145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14000">
                <a:schemeClr val="accent1">
                  <a:lumMod val="60000"/>
                  <a:lumOff val="40000"/>
                </a:schemeClr>
              </a:gs>
              <a:gs pos="83000">
                <a:schemeClr val="accent1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>
              <a:lnSpc>
                <a:spcPct val="100000"/>
              </a:lnSpc>
            </a:pPr>
            <a:endParaRPr lang="en-US" sz="1800" b="1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/>
          <p:nvPr/>
        </p:nvSpPr>
        <p:spPr>
          <a:xfrm>
            <a:off x="-76" y="5293518"/>
            <a:ext cx="9144093" cy="1443038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355114 w 9144000"/>
              <a:gd name="connsiteY0" fmla="*/ 0 h 1562100"/>
              <a:gd name="connsiteX1" fmla="*/ 9144000 w 9144000"/>
              <a:gd name="connsiteY1" fmla="*/ 104775 h 1562100"/>
              <a:gd name="connsiteX2" fmla="*/ 9144000 w 9144000"/>
              <a:gd name="connsiteY2" fmla="*/ 361950 h 1562100"/>
              <a:gd name="connsiteX3" fmla="*/ 6334125 w 9144000"/>
              <a:gd name="connsiteY3" fmla="*/ 1562100 h 1562100"/>
              <a:gd name="connsiteX4" fmla="*/ 0 w 9144000"/>
              <a:gd name="connsiteY4" fmla="*/ 495300 h 1562100"/>
              <a:gd name="connsiteX5" fmla="*/ 355114 w 9144000"/>
              <a:gd name="connsiteY5" fmla="*/ 0 h 1562100"/>
              <a:gd name="connsiteX0" fmla="*/ 411923 w 9144000"/>
              <a:gd name="connsiteY0" fmla="*/ 83344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411923 w 9144000"/>
              <a:gd name="connsiteY5" fmla="*/ 83344 h 1457325"/>
              <a:gd name="connsiteX0" fmla="*/ 28462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28462 w 9144000"/>
              <a:gd name="connsiteY5" fmla="*/ 9525 h 1457325"/>
              <a:gd name="connsiteX0" fmla="*/ 108942 w 9144000"/>
              <a:gd name="connsiteY0" fmla="*/ 10477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108942 w 9144000"/>
              <a:gd name="connsiteY5" fmla="*/ 104775 h 1457325"/>
              <a:gd name="connsiteX0" fmla="*/ 26095 w 9144000"/>
              <a:gd name="connsiteY0" fmla="*/ 14288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26095 w 9144000"/>
              <a:gd name="connsiteY5" fmla="*/ 14288 h 1457325"/>
              <a:gd name="connsiteX0" fmla="*/ 0 w 9117905"/>
              <a:gd name="connsiteY0" fmla="*/ 14288 h 1457325"/>
              <a:gd name="connsiteX1" fmla="*/ 9117905 w 9117905"/>
              <a:gd name="connsiteY1" fmla="*/ 0 h 1457325"/>
              <a:gd name="connsiteX2" fmla="*/ 9117905 w 9117905"/>
              <a:gd name="connsiteY2" fmla="*/ 257175 h 1457325"/>
              <a:gd name="connsiteX3" fmla="*/ 6308030 w 9117905"/>
              <a:gd name="connsiteY3" fmla="*/ 1457325 h 1457325"/>
              <a:gd name="connsiteX4" fmla="*/ 212977 w 9117905"/>
              <a:gd name="connsiteY4" fmla="*/ 311944 h 1457325"/>
              <a:gd name="connsiteX5" fmla="*/ 0 w 9117905"/>
              <a:gd name="connsiteY5" fmla="*/ 14288 h 1457325"/>
              <a:gd name="connsiteX0" fmla="*/ 0 w 9117905"/>
              <a:gd name="connsiteY0" fmla="*/ 14288 h 1457325"/>
              <a:gd name="connsiteX1" fmla="*/ 9117905 w 9117905"/>
              <a:gd name="connsiteY1" fmla="*/ 0 h 1457325"/>
              <a:gd name="connsiteX2" fmla="*/ 9117905 w 9117905"/>
              <a:gd name="connsiteY2" fmla="*/ 257175 h 1457325"/>
              <a:gd name="connsiteX3" fmla="*/ 6308030 w 9117905"/>
              <a:gd name="connsiteY3" fmla="*/ 1457325 h 1457325"/>
              <a:gd name="connsiteX4" fmla="*/ 2310 w 9117905"/>
              <a:gd name="connsiteY4" fmla="*/ 376237 h 1457325"/>
              <a:gd name="connsiteX5" fmla="*/ 0 w 9117905"/>
              <a:gd name="connsiteY5" fmla="*/ 14288 h 1457325"/>
              <a:gd name="connsiteX0" fmla="*/ 0 w 9117905"/>
              <a:gd name="connsiteY0" fmla="*/ 14288 h 1531144"/>
              <a:gd name="connsiteX1" fmla="*/ 9117905 w 9117905"/>
              <a:gd name="connsiteY1" fmla="*/ 0 h 1531144"/>
              <a:gd name="connsiteX2" fmla="*/ 9117905 w 9117905"/>
              <a:gd name="connsiteY2" fmla="*/ 257175 h 1531144"/>
              <a:gd name="connsiteX3" fmla="*/ 6308030 w 9117905"/>
              <a:gd name="connsiteY3" fmla="*/ 1531144 h 1531144"/>
              <a:gd name="connsiteX4" fmla="*/ 2310 w 9117905"/>
              <a:gd name="connsiteY4" fmla="*/ 376237 h 1531144"/>
              <a:gd name="connsiteX5" fmla="*/ 0 w 9117905"/>
              <a:gd name="connsiteY5" fmla="*/ 14288 h 1531144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9117905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8994819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9106070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06070"/>
              <a:gd name="connsiteY0" fmla="*/ 0 h 1435893"/>
              <a:gd name="connsiteX1" fmla="*/ 9013755 w 9106070"/>
              <a:gd name="connsiteY1" fmla="*/ 97630 h 1435893"/>
              <a:gd name="connsiteX2" fmla="*/ 9106070 w 9106070"/>
              <a:gd name="connsiteY2" fmla="*/ 242887 h 1435893"/>
              <a:gd name="connsiteX3" fmla="*/ 6260689 w 9106070"/>
              <a:gd name="connsiteY3" fmla="*/ 1435893 h 1435893"/>
              <a:gd name="connsiteX4" fmla="*/ 2310 w 9106070"/>
              <a:gd name="connsiteY4" fmla="*/ 361949 h 1435893"/>
              <a:gd name="connsiteX5" fmla="*/ 0 w 9106070"/>
              <a:gd name="connsiteY5" fmla="*/ 0 h 1435893"/>
              <a:gd name="connsiteX0" fmla="*/ 0 w 9106070"/>
              <a:gd name="connsiteY0" fmla="*/ 2 h 1435895"/>
              <a:gd name="connsiteX1" fmla="*/ 9096602 w 9106070"/>
              <a:gd name="connsiteY1" fmla="*/ 0 h 1435895"/>
              <a:gd name="connsiteX2" fmla="*/ 9106070 w 9106070"/>
              <a:gd name="connsiteY2" fmla="*/ 242889 h 1435895"/>
              <a:gd name="connsiteX3" fmla="*/ 6260689 w 9106070"/>
              <a:gd name="connsiteY3" fmla="*/ 1435895 h 1435895"/>
              <a:gd name="connsiteX4" fmla="*/ 2310 w 9106070"/>
              <a:gd name="connsiteY4" fmla="*/ 361951 h 1435895"/>
              <a:gd name="connsiteX5" fmla="*/ 0 w 9106070"/>
              <a:gd name="connsiteY5" fmla="*/ 2 h 1435895"/>
              <a:gd name="connsiteX0" fmla="*/ 0 w 9106070"/>
              <a:gd name="connsiteY0" fmla="*/ 0 h 1435893"/>
              <a:gd name="connsiteX1" fmla="*/ 8973515 w 9106070"/>
              <a:gd name="connsiteY1" fmla="*/ 123823 h 1435893"/>
              <a:gd name="connsiteX2" fmla="*/ 9106070 w 9106070"/>
              <a:gd name="connsiteY2" fmla="*/ 242887 h 1435893"/>
              <a:gd name="connsiteX3" fmla="*/ 6260689 w 9106070"/>
              <a:gd name="connsiteY3" fmla="*/ 1435893 h 1435893"/>
              <a:gd name="connsiteX4" fmla="*/ 2310 w 9106070"/>
              <a:gd name="connsiteY4" fmla="*/ 361949 h 1435893"/>
              <a:gd name="connsiteX5" fmla="*/ 0 w 9106070"/>
              <a:gd name="connsiteY5" fmla="*/ 0 h 1435893"/>
              <a:gd name="connsiteX0" fmla="*/ 0 w 9106070"/>
              <a:gd name="connsiteY0" fmla="*/ 7145 h 1443038"/>
              <a:gd name="connsiteX1" fmla="*/ 9089499 w 9106070"/>
              <a:gd name="connsiteY1" fmla="*/ 0 h 1443038"/>
              <a:gd name="connsiteX2" fmla="*/ 9106070 w 9106070"/>
              <a:gd name="connsiteY2" fmla="*/ 250032 h 1443038"/>
              <a:gd name="connsiteX3" fmla="*/ 6260689 w 9106070"/>
              <a:gd name="connsiteY3" fmla="*/ 1443038 h 1443038"/>
              <a:gd name="connsiteX4" fmla="*/ 2310 w 9106070"/>
              <a:gd name="connsiteY4" fmla="*/ 369094 h 1443038"/>
              <a:gd name="connsiteX5" fmla="*/ 0 w 9106070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8923808 w 9089499"/>
              <a:gd name="connsiteY2" fmla="*/ 197644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4767 w 9089499"/>
              <a:gd name="connsiteY2" fmla="*/ 247650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8982984 w 9089499"/>
              <a:gd name="connsiteY2" fmla="*/ 202406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7134 w 9089499"/>
              <a:gd name="connsiteY2" fmla="*/ 254793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7134 w 9089499"/>
              <a:gd name="connsiteY2" fmla="*/ 254793 h 1443038"/>
              <a:gd name="connsiteX3" fmla="*/ 6260689 w 9089499"/>
              <a:gd name="connsiteY3" fmla="*/ 1443038 h 1443038"/>
              <a:gd name="connsiteX4" fmla="*/ 130131 w 9089499"/>
              <a:gd name="connsiteY4" fmla="*/ 266700 h 1443038"/>
              <a:gd name="connsiteX5" fmla="*/ 0 w 9089499"/>
              <a:gd name="connsiteY5" fmla="*/ 7145 h 1443038"/>
              <a:gd name="connsiteX0" fmla="*/ 57 w 9089556"/>
              <a:gd name="connsiteY0" fmla="*/ 7145 h 1443038"/>
              <a:gd name="connsiteX1" fmla="*/ 9089556 w 9089556"/>
              <a:gd name="connsiteY1" fmla="*/ 0 h 1443038"/>
              <a:gd name="connsiteX2" fmla="*/ 9087191 w 9089556"/>
              <a:gd name="connsiteY2" fmla="*/ 254793 h 1443038"/>
              <a:gd name="connsiteX3" fmla="*/ 6260746 w 9089556"/>
              <a:gd name="connsiteY3" fmla="*/ 1443038 h 1443038"/>
              <a:gd name="connsiteX4" fmla="*/ 0 w 9089556"/>
              <a:gd name="connsiteY4" fmla="*/ 366713 h 1443038"/>
              <a:gd name="connsiteX5" fmla="*/ 57 w 9089556"/>
              <a:gd name="connsiteY5" fmla="*/ 7145 h 14430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089556" h="1443038">
                <a:moveTo>
                  <a:pt x="57" y="7145"/>
                </a:moveTo>
                <a:lnTo>
                  <a:pt x="9089556" y="0"/>
                </a:lnTo>
                <a:cubicBezTo>
                  <a:pt x="9087979" y="82550"/>
                  <a:pt x="9088768" y="172243"/>
                  <a:pt x="9087191" y="254793"/>
                </a:cubicBezTo>
                <a:lnTo>
                  <a:pt x="6260746" y="1443038"/>
                </a:lnTo>
                <a:lnTo>
                  <a:pt x="0" y="366713"/>
                </a:lnTo>
                <a:lnTo>
                  <a:pt x="57" y="7145"/>
                </a:lnTo>
                <a:close/>
              </a:path>
            </a:pathLst>
          </a:custGeom>
          <a:gradFill>
            <a:gsLst>
              <a:gs pos="41000">
                <a:schemeClr val="accent1">
                  <a:alpha val="0"/>
                </a:schemeClr>
              </a:gs>
              <a:gs pos="57000">
                <a:schemeClr val="accent1">
                  <a:lumMod val="40000"/>
                  <a:lumOff val="60000"/>
                </a:schemeClr>
              </a:gs>
              <a:gs pos="100000">
                <a:schemeClr val="accent1">
                  <a:alpha val="0"/>
                </a:schemeClr>
              </a:gs>
            </a:gsLst>
            <a:lin ang="6000000" scaled="0"/>
          </a:gradFill>
          <a:ln>
            <a:noFill/>
          </a:ln>
          <a:effectLst>
            <a:softEdge rad="3175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>
              <a:lnSpc>
                <a:spcPct val="100000"/>
              </a:lnSpc>
            </a:pPr>
            <a:endParaRPr lang="en-US" sz="1800" b="1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Freeform 8"/>
          <p:cNvSpPr/>
          <p:nvPr/>
        </p:nvSpPr>
        <p:spPr>
          <a:xfrm>
            <a:off x="0" y="5545932"/>
            <a:ext cx="9146383" cy="1314449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33337 h 1214437"/>
              <a:gd name="connsiteX1" fmla="*/ 6305550 w 9134475"/>
              <a:gd name="connsiteY1" fmla="*/ 1100137 h 1214437"/>
              <a:gd name="connsiteX2" fmla="*/ 9044270 w 9134475"/>
              <a:gd name="connsiteY2" fmla="*/ 0 h 1214437"/>
              <a:gd name="connsiteX3" fmla="*/ 9134475 w 9134475"/>
              <a:gd name="connsiteY3" fmla="*/ 1214437 h 1214437"/>
              <a:gd name="connsiteX4" fmla="*/ 0 w 9134475"/>
              <a:gd name="connsiteY4" fmla="*/ 1214437 h 1214437"/>
              <a:gd name="connsiteX5" fmla="*/ 0 w 9134475"/>
              <a:gd name="connsiteY5" fmla="*/ 33337 h 1214437"/>
              <a:gd name="connsiteX0" fmla="*/ 0 w 9134475"/>
              <a:gd name="connsiteY0" fmla="*/ 130968 h 1312068"/>
              <a:gd name="connsiteX1" fmla="*/ 6305550 w 9134475"/>
              <a:gd name="connsiteY1" fmla="*/ 1197768 h 1312068"/>
              <a:gd name="connsiteX2" fmla="*/ 9113111 w 9134475"/>
              <a:gd name="connsiteY2" fmla="*/ 0 h 1312068"/>
              <a:gd name="connsiteX3" fmla="*/ 9134475 w 9134475"/>
              <a:gd name="connsiteY3" fmla="*/ 1312068 h 1312068"/>
              <a:gd name="connsiteX4" fmla="*/ 0 w 9134475"/>
              <a:gd name="connsiteY4" fmla="*/ 1312068 h 1312068"/>
              <a:gd name="connsiteX5" fmla="*/ 0 w 9134475"/>
              <a:gd name="connsiteY5" fmla="*/ 130968 h 1312068"/>
              <a:gd name="connsiteX0" fmla="*/ 0 w 9113111"/>
              <a:gd name="connsiteY0" fmla="*/ 130968 h 1312068"/>
              <a:gd name="connsiteX1" fmla="*/ 6305550 w 9113111"/>
              <a:gd name="connsiteY1" fmla="*/ 1197768 h 1312068"/>
              <a:gd name="connsiteX2" fmla="*/ 9113111 w 9113111"/>
              <a:gd name="connsiteY2" fmla="*/ 0 h 1312068"/>
              <a:gd name="connsiteX3" fmla="*/ 8958813 w 9113111"/>
              <a:gd name="connsiteY3" fmla="*/ 1009649 h 1312068"/>
              <a:gd name="connsiteX4" fmla="*/ 0 w 9113111"/>
              <a:gd name="connsiteY4" fmla="*/ 1312068 h 1312068"/>
              <a:gd name="connsiteX5" fmla="*/ 0 w 9113111"/>
              <a:gd name="connsiteY5" fmla="*/ 130968 h 1312068"/>
              <a:gd name="connsiteX0" fmla="*/ 0 w 9117860"/>
              <a:gd name="connsiteY0" fmla="*/ 130968 h 1314449"/>
              <a:gd name="connsiteX1" fmla="*/ 6305550 w 9117860"/>
              <a:gd name="connsiteY1" fmla="*/ 1197768 h 1314449"/>
              <a:gd name="connsiteX2" fmla="*/ 9113111 w 9117860"/>
              <a:gd name="connsiteY2" fmla="*/ 0 h 1314449"/>
              <a:gd name="connsiteX3" fmla="*/ 9117860 w 9117860"/>
              <a:gd name="connsiteY3" fmla="*/ 1314449 h 1314449"/>
              <a:gd name="connsiteX4" fmla="*/ 0 w 9117860"/>
              <a:gd name="connsiteY4" fmla="*/ 1312068 h 1314449"/>
              <a:gd name="connsiteX5" fmla="*/ 0 w 9117860"/>
              <a:gd name="connsiteY5" fmla="*/ 130968 h 13144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117860" h="1314449">
                <a:moveTo>
                  <a:pt x="0" y="130968"/>
                </a:moveTo>
                <a:lnTo>
                  <a:pt x="6305550" y="1197768"/>
                </a:lnTo>
                <a:lnTo>
                  <a:pt x="9113111" y="0"/>
                </a:lnTo>
                <a:lnTo>
                  <a:pt x="9117860" y="1314449"/>
                </a:lnTo>
                <a:lnTo>
                  <a:pt x="0" y="1312068"/>
                </a:lnTo>
                <a:lnTo>
                  <a:pt x="0" y="130968"/>
                </a:lnTo>
                <a:close/>
              </a:path>
            </a:pathLst>
          </a:custGeom>
          <a:gradFill>
            <a:gsLst>
              <a:gs pos="0">
                <a:schemeClr val="accent3">
                  <a:lumMod val="40000"/>
                  <a:lumOff val="60000"/>
                </a:schemeClr>
              </a:gs>
              <a:gs pos="50000">
                <a:schemeClr val="accent3"/>
              </a:gs>
              <a:gs pos="100000">
                <a:schemeClr val="accent3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00000"/>
              </a:lnSpc>
            </a:pPr>
            <a:endParaRPr lang="en-US" b="1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0" y="1676400"/>
            <a:ext cx="3886200" cy="1524000"/>
          </a:xfrm>
        </p:spPr>
        <p:txBody>
          <a:bodyPr anchor="b" anchorCtr="0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72000" y="3203574"/>
            <a:ext cx="3886200" cy="1825625"/>
          </a:xfrm>
        </p:spPr>
        <p:txBody>
          <a:bodyPr>
            <a:normAutofit/>
          </a:bodyPr>
          <a:lstStyle>
            <a:lvl1pPr marL="0" indent="0" algn="l">
              <a:buNone/>
              <a:defRPr sz="200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5262465"/>
            <a:ext cx="9144000" cy="74645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10"/>
          <p:cNvSpPr/>
          <p:nvPr/>
        </p:nvSpPr>
        <p:spPr>
          <a:xfrm>
            <a:off x="130" y="5502670"/>
            <a:ext cx="9144066" cy="1271150"/>
          </a:xfrm>
          <a:custGeom>
            <a:avLst/>
            <a:gdLst>
              <a:gd name="connsiteX0" fmla="*/ 9331 w 9144000"/>
              <a:gd name="connsiteY0" fmla="*/ 111968 h 1278294"/>
              <a:gd name="connsiteX1" fmla="*/ 6288833 w 9144000"/>
              <a:gd name="connsiteY1" fmla="*/ 1194319 h 1278294"/>
              <a:gd name="connsiteX2" fmla="*/ 9144000 w 9144000"/>
              <a:gd name="connsiteY2" fmla="*/ 0 h 1278294"/>
              <a:gd name="connsiteX3" fmla="*/ 9144000 w 9144000"/>
              <a:gd name="connsiteY3" fmla="*/ 83976 h 1278294"/>
              <a:gd name="connsiteX4" fmla="*/ 6279502 w 9144000"/>
              <a:gd name="connsiteY4" fmla="*/ 1278294 h 1278294"/>
              <a:gd name="connsiteX5" fmla="*/ 0 w 9144000"/>
              <a:gd name="connsiteY5" fmla="*/ 195943 h 1278294"/>
              <a:gd name="connsiteX6" fmla="*/ 9331 w 9144000"/>
              <a:gd name="connsiteY6" fmla="*/ 111968 h 1278294"/>
              <a:gd name="connsiteX0" fmla="*/ 0 w 9134669"/>
              <a:gd name="connsiteY0" fmla="*/ 111968 h 1278294"/>
              <a:gd name="connsiteX1" fmla="*/ 6279502 w 9134669"/>
              <a:gd name="connsiteY1" fmla="*/ 1194319 h 1278294"/>
              <a:gd name="connsiteX2" fmla="*/ 9134669 w 9134669"/>
              <a:gd name="connsiteY2" fmla="*/ 0 h 1278294"/>
              <a:gd name="connsiteX3" fmla="*/ 9134669 w 9134669"/>
              <a:gd name="connsiteY3" fmla="*/ 83976 h 1278294"/>
              <a:gd name="connsiteX4" fmla="*/ 6270171 w 9134669"/>
              <a:gd name="connsiteY4" fmla="*/ 1278294 h 1278294"/>
              <a:gd name="connsiteX5" fmla="*/ 171644 w 9134669"/>
              <a:gd name="connsiteY5" fmla="*/ 388824 h 1278294"/>
              <a:gd name="connsiteX6" fmla="*/ 0 w 9134669"/>
              <a:gd name="connsiteY6" fmla="*/ 111968 h 1278294"/>
              <a:gd name="connsiteX0" fmla="*/ 0 w 9134669"/>
              <a:gd name="connsiteY0" fmla="*/ 111968 h 1278294"/>
              <a:gd name="connsiteX1" fmla="*/ 6279502 w 9134669"/>
              <a:gd name="connsiteY1" fmla="*/ 1194319 h 1278294"/>
              <a:gd name="connsiteX2" fmla="*/ 9134669 w 9134669"/>
              <a:gd name="connsiteY2" fmla="*/ 0 h 1278294"/>
              <a:gd name="connsiteX3" fmla="*/ 9134669 w 9134669"/>
              <a:gd name="connsiteY3" fmla="*/ 83976 h 1278294"/>
              <a:gd name="connsiteX4" fmla="*/ 6270171 w 9134669"/>
              <a:gd name="connsiteY4" fmla="*/ 1278294 h 1278294"/>
              <a:gd name="connsiteX5" fmla="*/ 194 w 9134669"/>
              <a:gd name="connsiteY5" fmla="*/ 195943 h 1278294"/>
              <a:gd name="connsiteX6" fmla="*/ 0 w 9134669"/>
              <a:gd name="connsiteY6" fmla="*/ 111968 h 1278294"/>
              <a:gd name="connsiteX0" fmla="*/ 49877 w 9134540"/>
              <a:gd name="connsiteY0" fmla="*/ 42912 h 1278294"/>
              <a:gd name="connsiteX1" fmla="*/ 6279373 w 9134540"/>
              <a:gd name="connsiteY1" fmla="*/ 1194319 h 1278294"/>
              <a:gd name="connsiteX2" fmla="*/ 9134540 w 9134540"/>
              <a:gd name="connsiteY2" fmla="*/ 0 h 1278294"/>
              <a:gd name="connsiteX3" fmla="*/ 9134540 w 9134540"/>
              <a:gd name="connsiteY3" fmla="*/ 83976 h 1278294"/>
              <a:gd name="connsiteX4" fmla="*/ 6270042 w 9134540"/>
              <a:gd name="connsiteY4" fmla="*/ 1278294 h 1278294"/>
              <a:gd name="connsiteX5" fmla="*/ 65 w 9134540"/>
              <a:gd name="connsiteY5" fmla="*/ 195943 h 1278294"/>
              <a:gd name="connsiteX6" fmla="*/ 49877 w 9134540"/>
              <a:gd name="connsiteY6" fmla="*/ 42912 h 1278294"/>
              <a:gd name="connsiteX0" fmla="*/ 2252 w 9134540"/>
              <a:gd name="connsiteY0" fmla="*/ 116731 h 1278294"/>
              <a:gd name="connsiteX1" fmla="*/ 6279373 w 9134540"/>
              <a:gd name="connsiteY1" fmla="*/ 1194319 h 1278294"/>
              <a:gd name="connsiteX2" fmla="*/ 9134540 w 9134540"/>
              <a:gd name="connsiteY2" fmla="*/ 0 h 1278294"/>
              <a:gd name="connsiteX3" fmla="*/ 9134540 w 9134540"/>
              <a:gd name="connsiteY3" fmla="*/ 83976 h 1278294"/>
              <a:gd name="connsiteX4" fmla="*/ 6270042 w 9134540"/>
              <a:gd name="connsiteY4" fmla="*/ 1278294 h 1278294"/>
              <a:gd name="connsiteX5" fmla="*/ 65 w 9134540"/>
              <a:gd name="connsiteY5" fmla="*/ 195943 h 1278294"/>
              <a:gd name="connsiteX6" fmla="*/ 2252 w 9134540"/>
              <a:gd name="connsiteY6" fmla="*/ 116731 h 1278294"/>
              <a:gd name="connsiteX0" fmla="*/ 2252 w 9134540"/>
              <a:gd name="connsiteY0" fmla="*/ 116731 h 1278294"/>
              <a:gd name="connsiteX1" fmla="*/ 6279373 w 9134540"/>
              <a:gd name="connsiteY1" fmla="*/ 1234801 h 1278294"/>
              <a:gd name="connsiteX2" fmla="*/ 9134540 w 9134540"/>
              <a:gd name="connsiteY2" fmla="*/ 0 h 1278294"/>
              <a:gd name="connsiteX3" fmla="*/ 9134540 w 9134540"/>
              <a:gd name="connsiteY3" fmla="*/ 83976 h 1278294"/>
              <a:gd name="connsiteX4" fmla="*/ 6270042 w 9134540"/>
              <a:gd name="connsiteY4" fmla="*/ 1278294 h 1278294"/>
              <a:gd name="connsiteX5" fmla="*/ 65 w 9134540"/>
              <a:gd name="connsiteY5" fmla="*/ 195943 h 1278294"/>
              <a:gd name="connsiteX6" fmla="*/ 2252 w 9134540"/>
              <a:gd name="connsiteY6" fmla="*/ 116731 h 1278294"/>
              <a:gd name="connsiteX0" fmla="*/ 2252 w 9134540"/>
              <a:gd name="connsiteY0" fmla="*/ 116731 h 1278294"/>
              <a:gd name="connsiteX1" fmla="*/ 6307948 w 9134540"/>
              <a:gd name="connsiteY1" fmla="*/ 1189558 h 1278294"/>
              <a:gd name="connsiteX2" fmla="*/ 9134540 w 9134540"/>
              <a:gd name="connsiteY2" fmla="*/ 0 h 1278294"/>
              <a:gd name="connsiteX3" fmla="*/ 9134540 w 9134540"/>
              <a:gd name="connsiteY3" fmla="*/ 83976 h 1278294"/>
              <a:gd name="connsiteX4" fmla="*/ 6270042 w 9134540"/>
              <a:gd name="connsiteY4" fmla="*/ 1278294 h 1278294"/>
              <a:gd name="connsiteX5" fmla="*/ 65 w 9134540"/>
              <a:gd name="connsiteY5" fmla="*/ 195943 h 1278294"/>
              <a:gd name="connsiteX6" fmla="*/ 2252 w 9134540"/>
              <a:gd name="connsiteY6" fmla="*/ 116731 h 1278294"/>
              <a:gd name="connsiteX0" fmla="*/ 2252 w 9134540"/>
              <a:gd name="connsiteY0" fmla="*/ 116731 h 1228287"/>
              <a:gd name="connsiteX1" fmla="*/ 6307948 w 9134540"/>
              <a:gd name="connsiteY1" fmla="*/ 1189558 h 1228287"/>
              <a:gd name="connsiteX2" fmla="*/ 9134540 w 9134540"/>
              <a:gd name="connsiteY2" fmla="*/ 0 h 1228287"/>
              <a:gd name="connsiteX3" fmla="*/ 9134540 w 9134540"/>
              <a:gd name="connsiteY3" fmla="*/ 83976 h 1228287"/>
              <a:gd name="connsiteX4" fmla="*/ 6270042 w 9134540"/>
              <a:gd name="connsiteY4" fmla="*/ 1228287 h 1228287"/>
              <a:gd name="connsiteX5" fmla="*/ 65 w 9134540"/>
              <a:gd name="connsiteY5" fmla="*/ 195943 h 1228287"/>
              <a:gd name="connsiteX6" fmla="*/ 2252 w 9134540"/>
              <a:gd name="connsiteY6" fmla="*/ 116731 h 1228287"/>
              <a:gd name="connsiteX0" fmla="*/ 2252 w 9134540"/>
              <a:gd name="connsiteY0" fmla="*/ 116731 h 1266387"/>
              <a:gd name="connsiteX1" fmla="*/ 6307948 w 9134540"/>
              <a:gd name="connsiteY1" fmla="*/ 1189558 h 1266387"/>
              <a:gd name="connsiteX2" fmla="*/ 9134540 w 9134540"/>
              <a:gd name="connsiteY2" fmla="*/ 0 h 1266387"/>
              <a:gd name="connsiteX3" fmla="*/ 9134540 w 9134540"/>
              <a:gd name="connsiteY3" fmla="*/ 83976 h 1266387"/>
              <a:gd name="connsiteX4" fmla="*/ 6315286 w 9134540"/>
              <a:gd name="connsiteY4" fmla="*/ 1266387 h 1266387"/>
              <a:gd name="connsiteX5" fmla="*/ 65 w 9134540"/>
              <a:gd name="connsiteY5" fmla="*/ 195943 h 1266387"/>
              <a:gd name="connsiteX6" fmla="*/ 2252 w 9134540"/>
              <a:gd name="connsiteY6" fmla="*/ 116731 h 1266387"/>
              <a:gd name="connsiteX0" fmla="*/ 2252 w 9134540"/>
              <a:gd name="connsiteY0" fmla="*/ 152450 h 1302106"/>
              <a:gd name="connsiteX1" fmla="*/ 6307948 w 9134540"/>
              <a:gd name="connsiteY1" fmla="*/ 1225277 h 1302106"/>
              <a:gd name="connsiteX2" fmla="*/ 8932134 w 9134540"/>
              <a:gd name="connsiteY2" fmla="*/ 0 h 1302106"/>
              <a:gd name="connsiteX3" fmla="*/ 9134540 w 9134540"/>
              <a:gd name="connsiteY3" fmla="*/ 119695 h 1302106"/>
              <a:gd name="connsiteX4" fmla="*/ 6315286 w 9134540"/>
              <a:gd name="connsiteY4" fmla="*/ 1302106 h 1302106"/>
              <a:gd name="connsiteX5" fmla="*/ 65 w 9134540"/>
              <a:gd name="connsiteY5" fmla="*/ 231662 h 1302106"/>
              <a:gd name="connsiteX6" fmla="*/ 2252 w 9134540"/>
              <a:gd name="connsiteY6" fmla="*/ 152450 h 1302106"/>
              <a:gd name="connsiteX0" fmla="*/ 2252 w 9144066"/>
              <a:gd name="connsiteY0" fmla="*/ 121494 h 1271150"/>
              <a:gd name="connsiteX1" fmla="*/ 6307948 w 9144066"/>
              <a:gd name="connsiteY1" fmla="*/ 1194321 h 1271150"/>
              <a:gd name="connsiteX2" fmla="*/ 9144066 w 9144066"/>
              <a:gd name="connsiteY2" fmla="*/ 0 h 1271150"/>
              <a:gd name="connsiteX3" fmla="*/ 9134540 w 9144066"/>
              <a:gd name="connsiteY3" fmla="*/ 88739 h 1271150"/>
              <a:gd name="connsiteX4" fmla="*/ 6315286 w 9144066"/>
              <a:gd name="connsiteY4" fmla="*/ 1271150 h 1271150"/>
              <a:gd name="connsiteX5" fmla="*/ 65 w 9144066"/>
              <a:gd name="connsiteY5" fmla="*/ 200706 h 1271150"/>
              <a:gd name="connsiteX6" fmla="*/ 2252 w 9144066"/>
              <a:gd name="connsiteY6" fmla="*/ 121494 h 1271150"/>
              <a:gd name="connsiteX0" fmla="*/ 2252 w 9144066"/>
              <a:gd name="connsiteY0" fmla="*/ 121494 h 1271150"/>
              <a:gd name="connsiteX1" fmla="*/ 6307948 w 9144066"/>
              <a:gd name="connsiteY1" fmla="*/ 1194321 h 1271150"/>
              <a:gd name="connsiteX2" fmla="*/ 9144066 w 9144066"/>
              <a:gd name="connsiteY2" fmla="*/ 0 h 1271150"/>
              <a:gd name="connsiteX3" fmla="*/ 9051196 w 9144066"/>
              <a:gd name="connsiteY3" fmla="*/ 236376 h 1271150"/>
              <a:gd name="connsiteX4" fmla="*/ 6315286 w 9144066"/>
              <a:gd name="connsiteY4" fmla="*/ 1271150 h 1271150"/>
              <a:gd name="connsiteX5" fmla="*/ 65 w 9144066"/>
              <a:gd name="connsiteY5" fmla="*/ 200706 h 1271150"/>
              <a:gd name="connsiteX6" fmla="*/ 2252 w 9144066"/>
              <a:gd name="connsiteY6" fmla="*/ 121494 h 1271150"/>
              <a:gd name="connsiteX0" fmla="*/ 2252 w 9144066"/>
              <a:gd name="connsiteY0" fmla="*/ 121494 h 1271150"/>
              <a:gd name="connsiteX1" fmla="*/ 6307948 w 9144066"/>
              <a:gd name="connsiteY1" fmla="*/ 1194321 h 1271150"/>
              <a:gd name="connsiteX2" fmla="*/ 9144066 w 9144066"/>
              <a:gd name="connsiteY2" fmla="*/ 0 h 1271150"/>
              <a:gd name="connsiteX3" fmla="*/ 9141683 w 9144066"/>
              <a:gd name="connsiteY3" fmla="*/ 79214 h 1271150"/>
              <a:gd name="connsiteX4" fmla="*/ 6315286 w 9144066"/>
              <a:gd name="connsiteY4" fmla="*/ 1271150 h 1271150"/>
              <a:gd name="connsiteX5" fmla="*/ 65 w 9144066"/>
              <a:gd name="connsiteY5" fmla="*/ 200706 h 1271150"/>
              <a:gd name="connsiteX6" fmla="*/ 2252 w 9144066"/>
              <a:gd name="connsiteY6" fmla="*/ 121494 h 12711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9144066" h="1271150">
                <a:moveTo>
                  <a:pt x="2252" y="121494"/>
                </a:moveTo>
                <a:lnTo>
                  <a:pt x="6307948" y="1194321"/>
                </a:lnTo>
                <a:lnTo>
                  <a:pt x="9144066" y="0"/>
                </a:lnTo>
                <a:cubicBezTo>
                  <a:pt x="9143272" y="26405"/>
                  <a:pt x="9142477" y="52809"/>
                  <a:pt x="9141683" y="79214"/>
                </a:cubicBezTo>
                <a:lnTo>
                  <a:pt x="6315286" y="1271150"/>
                </a:lnTo>
                <a:lnTo>
                  <a:pt x="65" y="200706"/>
                </a:lnTo>
                <a:cubicBezTo>
                  <a:pt x="0" y="172714"/>
                  <a:pt x="2317" y="149486"/>
                  <a:pt x="2252" y="12149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/>
          </a:bodyPr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>
          <a:xfrm>
            <a:off x="0" y="5457825"/>
            <a:ext cx="7239000" cy="1400175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1823096 w 7415827"/>
              <a:gd name="connsiteY2" fmla="*/ 1571625 h 1571625"/>
              <a:gd name="connsiteX3" fmla="*/ 0 w 7415827"/>
              <a:gd name="connsiteY3" fmla="*/ 1571625 h 1571625"/>
              <a:gd name="connsiteX4" fmla="*/ 0 w 7415827"/>
              <a:gd name="connsiteY4" fmla="*/ 0 h 1571625"/>
              <a:gd name="connsiteX0" fmla="*/ 0 w 7216426"/>
              <a:gd name="connsiteY0" fmla="*/ 0 h 1571625"/>
              <a:gd name="connsiteX1" fmla="*/ 7216426 w 7216426"/>
              <a:gd name="connsiteY1" fmla="*/ 1038225 h 1571625"/>
              <a:gd name="connsiteX2" fmla="*/ 1823096 w 7216426"/>
              <a:gd name="connsiteY2" fmla="*/ 1571625 h 1571625"/>
              <a:gd name="connsiteX3" fmla="*/ 0 w 7216426"/>
              <a:gd name="connsiteY3" fmla="*/ 1571625 h 1571625"/>
              <a:gd name="connsiteX4" fmla="*/ 0 w 7216426"/>
              <a:gd name="connsiteY4" fmla="*/ 0 h 1571625"/>
              <a:gd name="connsiteX0" fmla="*/ 0 w 7216426"/>
              <a:gd name="connsiteY0" fmla="*/ 0 h 914400"/>
              <a:gd name="connsiteX1" fmla="*/ 7216426 w 7216426"/>
              <a:gd name="connsiteY1" fmla="*/ 381000 h 914400"/>
              <a:gd name="connsiteX2" fmla="*/ 1823096 w 7216426"/>
              <a:gd name="connsiteY2" fmla="*/ 914400 h 914400"/>
              <a:gd name="connsiteX3" fmla="*/ 0 w 7216426"/>
              <a:gd name="connsiteY3" fmla="*/ 914400 h 914400"/>
              <a:gd name="connsiteX4" fmla="*/ 0 w 7216426"/>
              <a:gd name="connsiteY4" fmla="*/ 0 h 914400"/>
              <a:gd name="connsiteX0" fmla="*/ 0 w 7216426"/>
              <a:gd name="connsiteY0" fmla="*/ 0 h 1400175"/>
              <a:gd name="connsiteX1" fmla="*/ 7216426 w 7216426"/>
              <a:gd name="connsiteY1" fmla="*/ 866775 h 1400175"/>
              <a:gd name="connsiteX2" fmla="*/ 1823096 w 7216426"/>
              <a:gd name="connsiteY2" fmla="*/ 1400175 h 1400175"/>
              <a:gd name="connsiteX3" fmla="*/ 0 w 7216426"/>
              <a:gd name="connsiteY3" fmla="*/ 1400175 h 1400175"/>
              <a:gd name="connsiteX4" fmla="*/ 0 w 7216426"/>
              <a:gd name="connsiteY4" fmla="*/ 0 h 14001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216426" h="1400175">
                <a:moveTo>
                  <a:pt x="0" y="0"/>
                </a:moveTo>
                <a:lnTo>
                  <a:pt x="7216426" y="866775"/>
                </a:lnTo>
                <a:lnTo>
                  <a:pt x="1823096" y="1400175"/>
                </a:lnTo>
                <a:lnTo>
                  <a:pt x="0" y="1400175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52000">
                <a:schemeClr val="accent1">
                  <a:lumMod val="40000"/>
                  <a:lumOff val="60000"/>
                </a:schemeClr>
              </a:gs>
              <a:gs pos="66000">
                <a:schemeClr val="accent1"/>
              </a:gs>
            </a:gsLst>
            <a:lin ang="166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1807389" y="6148043"/>
            <a:ext cx="7338991" cy="711996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176512 h 433687"/>
              <a:gd name="connsiteX1" fmla="*/ 8782802 w 9144000"/>
              <a:gd name="connsiteY1" fmla="*/ 0 h 433687"/>
              <a:gd name="connsiteX2" fmla="*/ 9144000 w 9144000"/>
              <a:gd name="connsiteY2" fmla="*/ 433687 h 433687"/>
              <a:gd name="connsiteX3" fmla="*/ 9134495 w 9144000"/>
              <a:gd name="connsiteY3" fmla="*/ 424652 h 433687"/>
              <a:gd name="connsiteX4" fmla="*/ 0 w 9144000"/>
              <a:gd name="connsiteY4" fmla="*/ 424162 h 433687"/>
              <a:gd name="connsiteX5" fmla="*/ 20 w 9144000"/>
              <a:gd name="connsiteY5" fmla="*/ 176512 h 433687"/>
              <a:gd name="connsiteX0" fmla="*/ 20 w 9144000"/>
              <a:gd name="connsiteY0" fmla="*/ 411426 h 668601"/>
              <a:gd name="connsiteX1" fmla="*/ 9124989 w 9144000"/>
              <a:gd name="connsiteY1" fmla="*/ 0 h 668601"/>
              <a:gd name="connsiteX2" fmla="*/ 9144000 w 9144000"/>
              <a:gd name="connsiteY2" fmla="*/ 668601 h 668601"/>
              <a:gd name="connsiteX3" fmla="*/ 9134495 w 9144000"/>
              <a:gd name="connsiteY3" fmla="*/ 659566 h 668601"/>
              <a:gd name="connsiteX4" fmla="*/ 0 w 9144000"/>
              <a:gd name="connsiteY4" fmla="*/ 659076 h 668601"/>
              <a:gd name="connsiteX5" fmla="*/ 20 w 9144000"/>
              <a:gd name="connsiteY5" fmla="*/ 411426 h 668601"/>
              <a:gd name="connsiteX0" fmla="*/ 20 w 9144000"/>
              <a:gd name="connsiteY0" fmla="*/ 998711 h 1081261"/>
              <a:gd name="connsiteX1" fmla="*/ 9124989 w 9144000"/>
              <a:gd name="connsiteY1" fmla="*/ 0 h 1081261"/>
              <a:gd name="connsiteX2" fmla="*/ 9144000 w 9144000"/>
              <a:gd name="connsiteY2" fmla="*/ 668601 h 1081261"/>
              <a:gd name="connsiteX3" fmla="*/ 9134495 w 9144000"/>
              <a:gd name="connsiteY3" fmla="*/ 659566 h 1081261"/>
              <a:gd name="connsiteX4" fmla="*/ 0 w 9144000"/>
              <a:gd name="connsiteY4" fmla="*/ 659076 h 1081261"/>
              <a:gd name="connsiteX5" fmla="*/ 20 w 9144000"/>
              <a:gd name="connsiteY5" fmla="*/ 998711 h 1081261"/>
              <a:gd name="connsiteX0" fmla="*/ 2243247 w 9144000"/>
              <a:gd name="connsiteY0" fmla="*/ 619235 h 701785"/>
              <a:gd name="connsiteX1" fmla="*/ 9124989 w 9144000"/>
              <a:gd name="connsiteY1" fmla="*/ 0 h 701785"/>
              <a:gd name="connsiteX2" fmla="*/ 9144000 w 9144000"/>
              <a:gd name="connsiteY2" fmla="*/ 668601 h 701785"/>
              <a:gd name="connsiteX3" fmla="*/ 9134495 w 9144000"/>
              <a:gd name="connsiteY3" fmla="*/ 659566 h 701785"/>
              <a:gd name="connsiteX4" fmla="*/ 0 w 9144000"/>
              <a:gd name="connsiteY4" fmla="*/ 659076 h 701785"/>
              <a:gd name="connsiteX5" fmla="*/ 2243247 w 9144000"/>
              <a:gd name="connsiteY5" fmla="*/ 619235 h 701785"/>
              <a:gd name="connsiteX0" fmla="*/ 7 w 6900760"/>
              <a:gd name="connsiteY0" fmla="*/ 619235 h 1354783"/>
              <a:gd name="connsiteX1" fmla="*/ 6881749 w 6900760"/>
              <a:gd name="connsiteY1" fmla="*/ 0 h 1354783"/>
              <a:gd name="connsiteX2" fmla="*/ 6900760 w 6900760"/>
              <a:gd name="connsiteY2" fmla="*/ 668601 h 1354783"/>
              <a:gd name="connsiteX3" fmla="*/ 6891255 w 6900760"/>
              <a:gd name="connsiteY3" fmla="*/ 659566 h 1354783"/>
              <a:gd name="connsiteX4" fmla="*/ 684361 w 6900760"/>
              <a:gd name="connsiteY4" fmla="*/ 1354783 h 1354783"/>
              <a:gd name="connsiteX5" fmla="*/ 7 w 6900760"/>
              <a:gd name="connsiteY5" fmla="*/ 619235 h 1354783"/>
              <a:gd name="connsiteX0" fmla="*/ 0 w 6900753"/>
              <a:gd name="connsiteY0" fmla="*/ 619235 h 668601"/>
              <a:gd name="connsiteX1" fmla="*/ 6881742 w 6900753"/>
              <a:gd name="connsiteY1" fmla="*/ 0 h 668601"/>
              <a:gd name="connsiteX2" fmla="*/ 6900753 w 6900753"/>
              <a:gd name="connsiteY2" fmla="*/ 668601 h 668601"/>
              <a:gd name="connsiteX3" fmla="*/ 6891248 w 6900753"/>
              <a:gd name="connsiteY3" fmla="*/ 659566 h 668601"/>
              <a:gd name="connsiteX4" fmla="*/ 0 w 6900753"/>
              <a:gd name="connsiteY4" fmla="*/ 619235 h 668601"/>
              <a:gd name="connsiteX0" fmla="*/ 0 w 6263905"/>
              <a:gd name="connsiteY0" fmla="*/ 1197485 h 1197485"/>
              <a:gd name="connsiteX1" fmla="*/ 6244894 w 6263905"/>
              <a:gd name="connsiteY1" fmla="*/ 0 h 1197485"/>
              <a:gd name="connsiteX2" fmla="*/ 6263905 w 6263905"/>
              <a:gd name="connsiteY2" fmla="*/ 668601 h 1197485"/>
              <a:gd name="connsiteX3" fmla="*/ 6254400 w 6263905"/>
              <a:gd name="connsiteY3" fmla="*/ 659566 h 1197485"/>
              <a:gd name="connsiteX4" fmla="*/ 0 w 6263905"/>
              <a:gd name="connsiteY4" fmla="*/ 1197485 h 1197485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7309477 w 7318982"/>
              <a:gd name="connsiteY3" fmla="*/ 659566 h 673446"/>
              <a:gd name="connsiteX4" fmla="*/ 0 w 7318982"/>
              <a:gd name="connsiteY4" fmla="*/ 673446 h 673446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0 w 7318982"/>
              <a:gd name="connsiteY3" fmla="*/ 673446 h 673446"/>
              <a:gd name="connsiteX0" fmla="*/ 0 w 7318982"/>
              <a:gd name="connsiteY0" fmla="*/ 526624 h 526624"/>
              <a:gd name="connsiteX1" fmla="*/ 7166898 w 7318982"/>
              <a:gd name="connsiteY1" fmla="*/ 0 h 526624"/>
              <a:gd name="connsiteX2" fmla="*/ 7318982 w 7318982"/>
              <a:gd name="connsiteY2" fmla="*/ 521779 h 526624"/>
              <a:gd name="connsiteX3" fmla="*/ 0 w 7318982"/>
              <a:gd name="connsiteY3" fmla="*/ 526624 h 526624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318982 w 7323733"/>
              <a:gd name="connsiteY2" fmla="*/ 668600 h 673445"/>
              <a:gd name="connsiteX3" fmla="*/ 0 w 7323733"/>
              <a:gd name="connsiteY3" fmla="*/ 673445 h 673445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145512 w 7323733"/>
              <a:gd name="connsiteY2" fmla="*/ 352371 h 673445"/>
              <a:gd name="connsiteX3" fmla="*/ 0 w 7323733"/>
              <a:gd name="connsiteY3" fmla="*/ 673445 h 673445"/>
              <a:gd name="connsiteX0" fmla="*/ 0 w 7323733"/>
              <a:gd name="connsiteY0" fmla="*/ 673445 h 675378"/>
              <a:gd name="connsiteX1" fmla="*/ 7323733 w 7323733"/>
              <a:gd name="connsiteY1" fmla="*/ 0 h 675378"/>
              <a:gd name="connsiteX2" fmla="*/ 7318982 w 7323733"/>
              <a:gd name="connsiteY2" fmla="*/ 675378 h 675378"/>
              <a:gd name="connsiteX3" fmla="*/ 0 w 7323733"/>
              <a:gd name="connsiteY3" fmla="*/ 673445 h 675378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202544 w 7323733"/>
              <a:gd name="connsiteY2" fmla="*/ 490158 h 673445"/>
              <a:gd name="connsiteX3" fmla="*/ 0 w 7323733"/>
              <a:gd name="connsiteY3" fmla="*/ 673445 h 673445"/>
              <a:gd name="connsiteX0" fmla="*/ 0 w 7323733"/>
              <a:gd name="connsiteY0" fmla="*/ 673445 h 675379"/>
              <a:gd name="connsiteX1" fmla="*/ 7323733 w 7323733"/>
              <a:gd name="connsiteY1" fmla="*/ 0 h 675379"/>
              <a:gd name="connsiteX2" fmla="*/ 7321359 w 7323733"/>
              <a:gd name="connsiteY2" fmla="*/ 675379 h 675379"/>
              <a:gd name="connsiteX3" fmla="*/ 0 w 7323733"/>
              <a:gd name="connsiteY3" fmla="*/ 673445 h 6753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323733" h="675379">
                <a:moveTo>
                  <a:pt x="0" y="673445"/>
                </a:moveTo>
                <a:lnTo>
                  <a:pt x="7323733" y="0"/>
                </a:lnTo>
                <a:cubicBezTo>
                  <a:pt x="7322149" y="222867"/>
                  <a:pt x="7322943" y="452512"/>
                  <a:pt x="7321359" y="675379"/>
                </a:cubicBezTo>
                <a:lnTo>
                  <a:pt x="0" y="673445"/>
                </a:lnTo>
                <a:close/>
              </a:path>
            </a:pathLst>
          </a:custGeom>
          <a:gradFill>
            <a:gsLst>
              <a:gs pos="28000">
                <a:schemeClr val="accent3"/>
              </a:gs>
              <a:gs pos="40000">
                <a:schemeClr val="accent3">
                  <a:lumMod val="40000"/>
                  <a:lumOff val="60000"/>
                </a:schemeClr>
              </a:gs>
              <a:gs pos="48000">
                <a:schemeClr val="accent3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1600201"/>
            <a:ext cx="7772400" cy="37338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9" name="Freeform 8"/>
          <p:cNvSpPr/>
          <p:nvPr/>
        </p:nvSpPr>
        <p:spPr>
          <a:xfrm>
            <a:off x="-196" y="5412337"/>
            <a:ext cx="7605568" cy="927910"/>
          </a:xfrm>
          <a:custGeom>
            <a:avLst/>
            <a:gdLst>
              <a:gd name="connsiteX0" fmla="*/ 0 w 7436498"/>
              <a:gd name="connsiteY0" fmla="*/ 0 h 951723"/>
              <a:gd name="connsiteX1" fmla="*/ 0 w 7436498"/>
              <a:gd name="connsiteY1" fmla="*/ 139959 h 951723"/>
              <a:gd name="connsiteX2" fmla="*/ 7053942 w 7436498"/>
              <a:gd name="connsiteY2" fmla="*/ 951723 h 951723"/>
              <a:gd name="connsiteX3" fmla="*/ 7436498 w 7436498"/>
              <a:gd name="connsiteY3" fmla="*/ 914400 h 951723"/>
              <a:gd name="connsiteX4" fmla="*/ 0 w 7436498"/>
              <a:gd name="connsiteY4" fmla="*/ 0 h 951723"/>
              <a:gd name="connsiteX0" fmla="*/ 190500 w 7436498"/>
              <a:gd name="connsiteY0" fmla="*/ 0 h 1004110"/>
              <a:gd name="connsiteX1" fmla="*/ 0 w 7436498"/>
              <a:gd name="connsiteY1" fmla="*/ 192346 h 1004110"/>
              <a:gd name="connsiteX2" fmla="*/ 7053942 w 7436498"/>
              <a:gd name="connsiteY2" fmla="*/ 1004110 h 1004110"/>
              <a:gd name="connsiteX3" fmla="*/ 7436498 w 7436498"/>
              <a:gd name="connsiteY3" fmla="*/ 966787 h 1004110"/>
              <a:gd name="connsiteX4" fmla="*/ 190500 w 7436498"/>
              <a:gd name="connsiteY4" fmla="*/ 0 h 1004110"/>
              <a:gd name="connsiteX0" fmla="*/ 0 w 7448404"/>
              <a:gd name="connsiteY0" fmla="*/ 0 h 923148"/>
              <a:gd name="connsiteX1" fmla="*/ 11906 w 7448404"/>
              <a:gd name="connsiteY1" fmla="*/ 111384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164306 w 7448404"/>
              <a:gd name="connsiteY1" fmla="*/ 685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302418 w 7448404"/>
              <a:gd name="connsiteY1" fmla="*/ 2971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1 w 7448405"/>
              <a:gd name="connsiteY0" fmla="*/ 0 h 923148"/>
              <a:gd name="connsiteX1" fmla="*/ 0 w 7448405"/>
              <a:gd name="connsiteY1" fmla="*/ 75665 h 923148"/>
              <a:gd name="connsiteX2" fmla="*/ 7065849 w 7448405"/>
              <a:gd name="connsiteY2" fmla="*/ 923148 h 923148"/>
              <a:gd name="connsiteX3" fmla="*/ 7448405 w 7448405"/>
              <a:gd name="connsiteY3" fmla="*/ 885825 h 923148"/>
              <a:gd name="connsiteX4" fmla="*/ 1 w 7448405"/>
              <a:gd name="connsiteY4" fmla="*/ 0 h 923148"/>
              <a:gd name="connsiteX0" fmla="*/ 1 w 7400780"/>
              <a:gd name="connsiteY0" fmla="*/ 0 h 928688"/>
              <a:gd name="connsiteX1" fmla="*/ 0 w 7400780"/>
              <a:gd name="connsiteY1" fmla="*/ 75665 h 928688"/>
              <a:gd name="connsiteX2" fmla="*/ 7065849 w 7400780"/>
              <a:gd name="connsiteY2" fmla="*/ 923148 h 928688"/>
              <a:gd name="connsiteX3" fmla="*/ 7400780 w 7400780"/>
              <a:gd name="connsiteY3" fmla="*/ 928688 h 928688"/>
              <a:gd name="connsiteX4" fmla="*/ 1 w 7400780"/>
              <a:gd name="connsiteY4" fmla="*/ 0 h 928688"/>
              <a:gd name="connsiteX0" fmla="*/ 1 w 7605568"/>
              <a:gd name="connsiteY0" fmla="*/ 0 h 923148"/>
              <a:gd name="connsiteX1" fmla="*/ 0 w 7605568"/>
              <a:gd name="connsiteY1" fmla="*/ 75665 h 923148"/>
              <a:gd name="connsiteX2" fmla="*/ 7065849 w 7605568"/>
              <a:gd name="connsiteY2" fmla="*/ 923148 h 923148"/>
              <a:gd name="connsiteX3" fmla="*/ 7605568 w 7605568"/>
              <a:gd name="connsiteY3" fmla="*/ 897732 h 923148"/>
              <a:gd name="connsiteX4" fmla="*/ 1 w 7605568"/>
              <a:gd name="connsiteY4" fmla="*/ 0 h 923148"/>
              <a:gd name="connsiteX0" fmla="*/ 1 w 7605568"/>
              <a:gd name="connsiteY0" fmla="*/ 0 h 897732"/>
              <a:gd name="connsiteX1" fmla="*/ 0 w 7605568"/>
              <a:gd name="connsiteY1" fmla="*/ 75665 h 897732"/>
              <a:gd name="connsiteX2" fmla="*/ 7065849 w 7605568"/>
              <a:gd name="connsiteY2" fmla="*/ 863617 h 897732"/>
              <a:gd name="connsiteX3" fmla="*/ 7605568 w 7605568"/>
              <a:gd name="connsiteY3" fmla="*/ 897732 h 897732"/>
              <a:gd name="connsiteX4" fmla="*/ 1 w 7605568"/>
              <a:gd name="connsiteY4" fmla="*/ 0 h 897732"/>
              <a:gd name="connsiteX0" fmla="*/ 1 w 7605568"/>
              <a:gd name="connsiteY0" fmla="*/ 0 h 927910"/>
              <a:gd name="connsiteX1" fmla="*/ 0 w 7605568"/>
              <a:gd name="connsiteY1" fmla="*/ 75665 h 927910"/>
              <a:gd name="connsiteX2" fmla="*/ 7225392 w 7605568"/>
              <a:gd name="connsiteY2" fmla="*/ 927910 h 927910"/>
              <a:gd name="connsiteX3" fmla="*/ 7605568 w 7605568"/>
              <a:gd name="connsiteY3" fmla="*/ 897732 h 927910"/>
              <a:gd name="connsiteX4" fmla="*/ 1 w 7605568"/>
              <a:gd name="connsiteY4" fmla="*/ 0 h 9279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05568" h="927910">
                <a:moveTo>
                  <a:pt x="1" y="0"/>
                </a:moveTo>
                <a:cubicBezTo>
                  <a:pt x="1" y="25222"/>
                  <a:pt x="0" y="50443"/>
                  <a:pt x="0" y="75665"/>
                </a:cubicBezTo>
                <a:lnTo>
                  <a:pt x="7225392" y="927910"/>
                </a:lnTo>
                <a:lnTo>
                  <a:pt x="7605568" y="897732"/>
                </a:lnTo>
                <a:lnTo>
                  <a:pt x="1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9"/>
          <p:cNvSpPr/>
          <p:nvPr/>
        </p:nvSpPr>
        <p:spPr>
          <a:xfrm>
            <a:off x="1680725" y="6116507"/>
            <a:ext cx="7465656" cy="741493"/>
          </a:xfrm>
          <a:custGeom>
            <a:avLst/>
            <a:gdLst>
              <a:gd name="connsiteX0" fmla="*/ 7408506 w 7408506"/>
              <a:gd name="connsiteY0" fmla="*/ 0 h 755780"/>
              <a:gd name="connsiteX1" fmla="*/ 0 w 7408506"/>
              <a:gd name="connsiteY1" fmla="*/ 755780 h 755780"/>
              <a:gd name="connsiteX2" fmla="*/ 662473 w 7408506"/>
              <a:gd name="connsiteY2" fmla="*/ 755780 h 755780"/>
              <a:gd name="connsiteX3" fmla="*/ 7408506 w 7408506"/>
              <a:gd name="connsiteY3" fmla="*/ 74645 h 755780"/>
              <a:gd name="connsiteX4" fmla="*/ 7408506 w 7408506"/>
              <a:gd name="connsiteY4" fmla="*/ 0 h 755780"/>
              <a:gd name="connsiteX0" fmla="*/ 6958449 w 6958449"/>
              <a:gd name="connsiteY0" fmla="*/ 0 h 755780"/>
              <a:gd name="connsiteX1" fmla="*/ 0 w 6958449"/>
              <a:gd name="connsiteY1" fmla="*/ 712918 h 755780"/>
              <a:gd name="connsiteX2" fmla="*/ 212416 w 6958449"/>
              <a:gd name="connsiteY2" fmla="*/ 755780 h 755780"/>
              <a:gd name="connsiteX3" fmla="*/ 6958449 w 6958449"/>
              <a:gd name="connsiteY3" fmla="*/ 74645 h 755780"/>
              <a:gd name="connsiteX4" fmla="*/ 6958449 w 6958449"/>
              <a:gd name="connsiteY4" fmla="*/ 0 h 755780"/>
              <a:gd name="connsiteX0" fmla="*/ 6958449 w 6958449"/>
              <a:gd name="connsiteY0" fmla="*/ 0 h 712918"/>
              <a:gd name="connsiteX1" fmla="*/ 0 w 6958449"/>
              <a:gd name="connsiteY1" fmla="*/ 712918 h 712918"/>
              <a:gd name="connsiteX2" fmla="*/ 302903 w 6958449"/>
              <a:gd name="connsiteY2" fmla="*/ 705774 h 712918"/>
              <a:gd name="connsiteX3" fmla="*/ 6958449 w 6958449"/>
              <a:gd name="connsiteY3" fmla="*/ 74645 h 712918"/>
              <a:gd name="connsiteX4" fmla="*/ 6958449 w 6958449"/>
              <a:gd name="connsiteY4" fmla="*/ 0 h 712918"/>
              <a:gd name="connsiteX0" fmla="*/ 6958449 w 6958449"/>
              <a:gd name="connsiteY0" fmla="*/ 0 h 741492"/>
              <a:gd name="connsiteX1" fmla="*/ 0 w 6958449"/>
              <a:gd name="connsiteY1" fmla="*/ 712918 h 741492"/>
              <a:gd name="connsiteX2" fmla="*/ 248134 w 6958449"/>
              <a:gd name="connsiteY2" fmla="*/ 741492 h 741492"/>
              <a:gd name="connsiteX3" fmla="*/ 6958449 w 6958449"/>
              <a:gd name="connsiteY3" fmla="*/ 74645 h 741492"/>
              <a:gd name="connsiteX4" fmla="*/ 6958449 w 6958449"/>
              <a:gd name="connsiteY4" fmla="*/ 0 h 741492"/>
              <a:gd name="connsiteX0" fmla="*/ 7465656 w 7465656"/>
              <a:gd name="connsiteY0" fmla="*/ 0 h 741493"/>
              <a:gd name="connsiteX1" fmla="*/ 0 w 7465656"/>
              <a:gd name="connsiteY1" fmla="*/ 741493 h 741493"/>
              <a:gd name="connsiteX2" fmla="*/ 755341 w 7465656"/>
              <a:gd name="connsiteY2" fmla="*/ 741492 h 741493"/>
              <a:gd name="connsiteX3" fmla="*/ 7465656 w 7465656"/>
              <a:gd name="connsiteY3" fmla="*/ 74645 h 741493"/>
              <a:gd name="connsiteX4" fmla="*/ 7465656 w 7465656"/>
              <a:gd name="connsiteY4" fmla="*/ 0 h 741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465656" h="741493">
                <a:moveTo>
                  <a:pt x="7465656" y="0"/>
                </a:moveTo>
                <a:lnTo>
                  <a:pt x="0" y="741493"/>
                </a:lnTo>
                <a:lnTo>
                  <a:pt x="755341" y="741492"/>
                </a:lnTo>
                <a:lnTo>
                  <a:pt x="7465656" y="74645"/>
                </a:lnTo>
                <a:lnTo>
                  <a:pt x="7465656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>
          <a:xfrm>
            <a:off x="0" y="5545932"/>
            <a:ext cx="9146383" cy="1314449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33337 h 1214437"/>
              <a:gd name="connsiteX1" fmla="*/ 6305550 w 9134475"/>
              <a:gd name="connsiteY1" fmla="*/ 1100137 h 1214437"/>
              <a:gd name="connsiteX2" fmla="*/ 9044270 w 9134475"/>
              <a:gd name="connsiteY2" fmla="*/ 0 h 1214437"/>
              <a:gd name="connsiteX3" fmla="*/ 9134475 w 9134475"/>
              <a:gd name="connsiteY3" fmla="*/ 1214437 h 1214437"/>
              <a:gd name="connsiteX4" fmla="*/ 0 w 9134475"/>
              <a:gd name="connsiteY4" fmla="*/ 1214437 h 1214437"/>
              <a:gd name="connsiteX5" fmla="*/ 0 w 9134475"/>
              <a:gd name="connsiteY5" fmla="*/ 33337 h 1214437"/>
              <a:gd name="connsiteX0" fmla="*/ 0 w 9134475"/>
              <a:gd name="connsiteY0" fmla="*/ 130968 h 1312068"/>
              <a:gd name="connsiteX1" fmla="*/ 6305550 w 9134475"/>
              <a:gd name="connsiteY1" fmla="*/ 1197768 h 1312068"/>
              <a:gd name="connsiteX2" fmla="*/ 9113111 w 9134475"/>
              <a:gd name="connsiteY2" fmla="*/ 0 h 1312068"/>
              <a:gd name="connsiteX3" fmla="*/ 9134475 w 9134475"/>
              <a:gd name="connsiteY3" fmla="*/ 1312068 h 1312068"/>
              <a:gd name="connsiteX4" fmla="*/ 0 w 9134475"/>
              <a:gd name="connsiteY4" fmla="*/ 1312068 h 1312068"/>
              <a:gd name="connsiteX5" fmla="*/ 0 w 9134475"/>
              <a:gd name="connsiteY5" fmla="*/ 130968 h 1312068"/>
              <a:gd name="connsiteX0" fmla="*/ 0 w 9113111"/>
              <a:gd name="connsiteY0" fmla="*/ 130968 h 1312068"/>
              <a:gd name="connsiteX1" fmla="*/ 6305550 w 9113111"/>
              <a:gd name="connsiteY1" fmla="*/ 1197768 h 1312068"/>
              <a:gd name="connsiteX2" fmla="*/ 9113111 w 9113111"/>
              <a:gd name="connsiteY2" fmla="*/ 0 h 1312068"/>
              <a:gd name="connsiteX3" fmla="*/ 8958813 w 9113111"/>
              <a:gd name="connsiteY3" fmla="*/ 1009649 h 1312068"/>
              <a:gd name="connsiteX4" fmla="*/ 0 w 9113111"/>
              <a:gd name="connsiteY4" fmla="*/ 1312068 h 1312068"/>
              <a:gd name="connsiteX5" fmla="*/ 0 w 9113111"/>
              <a:gd name="connsiteY5" fmla="*/ 130968 h 1312068"/>
              <a:gd name="connsiteX0" fmla="*/ 0 w 9117860"/>
              <a:gd name="connsiteY0" fmla="*/ 130968 h 1314449"/>
              <a:gd name="connsiteX1" fmla="*/ 6305550 w 9117860"/>
              <a:gd name="connsiteY1" fmla="*/ 1197768 h 1314449"/>
              <a:gd name="connsiteX2" fmla="*/ 9113111 w 9117860"/>
              <a:gd name="connsiteY2" fmla="*/ 0 h 1314449"/>
              <a:gd name="connsiteX3" fmla="*/ 9117860 w 9117860"/>
              <a:gd name="connsiteY3" fmla="*/ 1314449 h 1314449"/>
              <a:gd name="connsiteX4" fmla="*/ 0 w 9117860"/>
              <a:gd name="connsiteY4" fmla="*/ 1312068 h 1314449"/>
              <a:gd name="connsiteX5" fmla="*/ 0 w 9117860"/>
              <a:gd name="connsiteY5" fmla="*/ 130968 h 13144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117860" h="1314449">
                <a:moveTo>
                  <a:pt x="0" y="130968"/>
                </a:moveTo>
                <a:lnTo>
                  <a:pt x="6305550" y="1197768"/>
                </a:lnTo>
                <a:lnTo>
                  <a:pt x="9113111" y="0"/>
                </a:lnTo>
                <a:lnTo>
                  <a:pt x="9117860" y="1314449"/>
                </a:lnTo>
                <a:lnTo>
                  <a:pt x="0" y="1312068"/>
                </a:lnTo>
                <a:lnTo>
                  <a:pt x="0" y="130968"/>
                </a:lnTo>
                <a:close/>
              </a:path>
            </a:pathLst>
          </a:custGeom>
          <a:gradFill>
            <a:gsLst>
              <a:gs pos="0">
                <a:schemeClr val="accent1">
                  <a:lumMod val="40000"/>
                  <a:lumOff val="60000"/>
                </a:schemeClr>
              </a:gs>
              <a:gs pos="50000">
                <a:schemeClr val="accent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>
              <a:lnSpc>
                <a:spcPct val="100000"/>
              </a:lnSpc>
            </a:pPr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/>
          <p:nvPr/>
        </p:nvSpPr>
        <p:spPr>
          <a:xfrm>
            <a:off x="-76" y="5293518"/>
            <a:ext cx="9144093" cy="1443038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355114 w 9144000"/>
              <a:gd name="connsiteY0" fmla="*/ 0 h 1562100"/>
              <a:gd name="connsiteX1" fmla="*/ 9144000 w 9144000"/>
              <a:gd name="connsiteY1" fmla="*/ 104775 h 1562100"/>
              <a:gd name="connsiteX2" fmla="*/ 9144000 w 9144000"/>
              <a:gd name="connsiteY2" fmla="*/ 361950 h 1562100"/>
              <a:gd name="connsiteX3" fmla="*/ 6334125 w 9144000"/>
              <a:gd name="connsiteY3" fmla="*/ 1562100 h 1562100"/>
              <a:gd name="connsiteX4" fmla="*/ 0 w 9144000"/>
              <a:gd name="connsiteY4" fmla="*/ 495300 h 1562100"/>
              <a:gd name="connsiteX5" fmla="*/ 355114 w 9144000"/>
              <a:gd name="connsiteY5" fmla="*/ 0 h 1562100"/>
              <a:gd name="connsiteX0" fmla="*/ 411923 w 9144000"/>
              <a:gd name="connsiteY0" fmla="*/ 83344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411923 w 9144000"/>
              <a:gd name="connsiteY5" fmla="*/ 83344 h 1457325"/>
              <a:gd name="connsiteX0" fmla="*/ 28462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28462 w 9144000"/>
              <a:gd name="connsiteY5" fmla="*/ 9525 h 1457325"/>
              <a:gd name="connsiteX0" fmla="*/ 108942 w 9144000"/>
              <a:gd name="connsiteY0" fmla="*/ 10477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108942 w 9144000"/>
              <a:gd name="connsiteY5" fmla="*/ 104775 h 1457325"/>
              <a:gd name="connsiteX0" fmla="*/ 26095 w 9144000"/>
              <a:gd name="connsiteY0" fmla="*/ 14288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26095 w 9144000"/>
              <a:gd name="connsiteY5" fmla="*/ 14288 h 1457325"/>
              <a:gd name="connsiteX0" fmla="*/ 0 w 9117905"/>
              <a:gd name="connsiteY0" fmla="*/ 14288 h 1457325"/>
              <a:gd name="connsiteX1" fmla="*/ 9117905 w 9117905"/>
              <a:gd name="connsiteY1" fmla="*/ 0 h 1457325"/>
              <a:gd name="connsiteX2" fmla="*/ 9117905 w 9117905"/>
              <a:gd name="connsiteY2" fmla="*/ 257175 h 1457325"/>
              <a:gd name="connsiteX3" fmla="*/ 6308030 w 9117905"/>
              <a:gd name="connsiteY3" fmla="*/ 1457325 h 1457325"/>
              <a:gd name="connsiteX4" fmla="*/ 212977 w 9117905"/>
              <a:gd name="connsiteY4" fmla="*/ 311944 h 1457325"/>
              <a:gd name="connsiteX5" fmla="*/ 0 w 9117905"/>
              <a:gd name="connsiteY5" fmla="*/ 14288 h 1457325"/>
              <a:gd name="connsiteX0" fmla="*/ 0 w 9117905"/>
              <a:gd name="connsiteY0" fmla="*/ 14288 h 1457325"/>
              <a:gd name="connsiteX1" fmla="*/ 9117905 w 9117905"/>
              <a:gd name="connsiteY1" fmla="*/ 0 h 1457325"/>
              <a:gd name="connsiteX2" fmla="*/ 9117905 w 9117905"/>
              <a:gd name="connsiteY2" fmla="*/ 257175 h 1457325"/>
              <a:gd name="connsiteX3" fmla="*/ 6308030 w 9117905"/>
              <a:gd name="connsiteY3" fmla="*/ 1457325 h 1457325"/>
              <a:gd name="connsiteX4" fmla="*/ 2310 w 9117905"/>
              <a:gd name="connsiteY4" fmla="*/ 376237 h 1457325"/>
              <a:gd name="connsiteX5" fmla="*/ 0 w 9117905"/>
              <a:gd name="connsiteY5" fmla="*/ 14288 h 1457325"/>
              <a:gd name="connsiteX0" fmla="*/ 0 w 9117905"/>
              <a:gd name="connsiteY0" fmla="*/ 14288 h 1531144"/>
              <a:gd name="connsiteX1" fmla="*/ 9117905 w 9117905"/>
              <a:gd name="connsiteY1" fmla="*/ 0 h 1531144"/>
              <a:gd name="connsiteX2" fmla="*/ 9117905 w 9117905"/>
              <a:gd name="connsiteY2" fmla="*/ 257175 h 1531144"/>
              <a:gd name="connsiteX3" fmla="*/ 6308030 w 9117905"/>
              <a:gd name="connsiteY3" fmla="*/ 1531144 h 1531144"/>
              <a:gd name="connsiteX4" fmla="*/ 2310 w 9117905"/>
              <a:gd name="connsiteY4" fmla="*/ 376237 h 1531144"/>
              <a:gd name="connsiteX5" fmla="*/ 0 w 9117905"/>
              <a:gd name="connsiteY5" fmla="*/ 14288 h 1531144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9117905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8994819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9106070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06070"/>
              <a:gd name="connsiteY0" fmla="*/ 0 h 1435893"/>
              <a:gd name="connsiteX1" fmla="*/ 9013755 w 9106070"/>
              <a:gd name="connsiteY1" fmla="*/ 97630 h 1435893"/>
              <a:gd name="connsiteX2" fmla="*/ 9106070 w 9106070"/>
              <a:gd name="connsiteY2" fmla="*/ 242887 h 1435893"/>
              <a:gd name="connsiteX3" fmla="*/ 6260689 w 9106070"/>
              <a:gd name="connsiteY3" fmla="*/ 1435893 h 1435893"/>
              <a:gd name="connsiteX4" fmla="*/ 2310 w 9106070"/>
              <a:gd name="connsiteY4" fmla="*/ 361949 h 1435893"/>
              <a:gd name="connsiteX5" fmla="*/ 0 w 9106070"/>
              <a:gd name="connsiteY5" fmla="*/ 0 h 1435893"/>
              <a:gd name="connsiteX0" fmla="*/ 0 w 9106070"/>
              <a:gd name="connsiteY0" fmla="*/ 2 h 1435895"/>
              <a:gd name="connsiteX1" fmla="*/ 9096602 w 9106070"/>
              <a:gd name="connsiteY1" fmla="*/ 0 h 1435895"/>
              <a:gd name="connsiteX2" fmla="*/ 9106070 w 9106070"/>
              <a:gd name="connsiteY2" fmla="*/ 242889 h 1435895"/>
              <a:gd name="connsiteX3" fmla="*/ 6260689 w 9106070"/>
              <a:gd name="connsiteY3" fmla="*/ 1435895 h 1435895"/>
              <a:gd name="connsiteX4" fmla="*/ 2310 w 9106070"/>
              <a:gd name="connsiteY4" fmla="*/ 361951 h 1435895"/>
              <a:gd name="connsiteX5" fmla="*/ 0 w 9106070"/>
              <a:gd name="connsiteY5" fmla="*/ 2 h 1435895"/>
              <a:gd name="connsiteX0" fmla="*/ 0 w 9106070"/>
              <a:gd name="connsiteY0" fmla="*/ 0 h 1435893"/>
              <a:gd name="connsiteX1" fmla="*/ 8973515 w 9106070"/>
              <a:gd name="connsiteY1" fmla="*/ 123823 h 1435893"/>
              <a:gd name="connsiteX2" fmla="*/ 9106070 w 9106070"/>
              <a:gd name="connsiteY2" fmla="*/ 242887 h 1435893"/>
              <a:gd name="connsiteX3" fmla="*/ 6260689 w 9106070"/>
              <a:gd name="connsiteY3" fmla="*/ 1435893 h 1435893"/>
              <a:gd name="connsiteX4" fmla="*/ 2310 w 9106070"/>
              <a:gd name="connsiteY4" fmla="*/ 361949 h 1435893"/>
              <a:gd name="connsiteX5" fmla="*/ 0 w 9106070"/>
              <a:gd name="connsiteY5" fmla="*/ 0 h 1435893"/>
              <a:gd name="connsiteX0" fmla="*/ 0 w 9106070"/>
              <a:gd name="connsiteY0" fmla="*/ 7145 h 1443038"/>
              <a:gd name="connsiteX1" fmla="*/ 9089499 w 9106070"/>
              <a:gd name="connsiteY1" fmla="*/ 0 h 1443038"/>
              <a:gd name="connsiteX2" fmla="*/ 9106070 w 9106070"/>
              <a:gd name="connsiteY2" fmla="*/ 250032 h 1443038"/>
              <a:gd name="connsiteX3" fmla="*/ 6260689 w 9106070"/>
              <a:gd name="connsiteY3" fmla="*/ 1443038 h 1443038"/>
              <a:gd name="connsiteX4" fmla="*/ 2310 w 9106070"/>
              <a:gd name="connsiteY4" fmla="*/ 369094 h 1443038"/>
              <a:gd name="connsiteX5" fmla="*/ 0 w 9106070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8923808 w 9089499"/>
              <a:gd name="connsiteY2" fmla="*/ 197644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4767 w 9089499"/>
              <a:gd name="connsiteY2" fmla="*/ 247650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8982984 w 9089499"/>
              <a:gd name="connsiteY2" fmla="*/ 202406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7134 w 9089499"/>
              <a:gd name="connsiteY2" fmla="*/ 254793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7134 w 9089499"/>
              <a:gd name="connsiteY2" fmla="*/ 254793 h 1443038"/>
              <a:gd name="connsiteX3" fmla="*/ 6260689 w 9089499"/>
              <a:gd name="connsiteY3" fmla="*/ 1443038 h 1443038"/>
              <a:gd name="connsiteX4" fmla="*/ 130131 w 9089499"/>
              <a:gd name="connsiteY4" fmla="*/ 266700 h 1443038"/>
              <a:gd name="connsiteX5" fmla="*/ 0 w 9089499"/>
              <a:gd name="connsiteY5" fmla="*/ 7145 h 1443038"/>
              <a:gd name="connsiteX0" fmla="*/ 57 w 9089556"/>
              <a:gd name="connsiteY0" fmla="*/ 7145 h 1443038"/>
              <a:gd name="connsiteX1" fmla="*/ 9089556 w 9089556"/>
              <a:gd name="connsiteY1" fmla="*/ 0 h 1443038"/>
              <a:gd name="connsiteX2" fmla="*/ 9087191 w 9089556"/>
              <a:gd name="connsiteY2" fmla="*/ 254793 h 1443038"/>
              <a:gd name="connsiteX3" fmla="*/ 6260746 w 9089556"/>
              <a:gd name="connsiteY3" fmla="*/ 1443038 h 1443038"/>
              <a:gd name="connsiteX4" fmla="*/ 0 w 9089556"/>
              <a:gd name="connsiteY4" fmla="*/ 366713 h 1443038"/>
              <a:gd name="connsiteX5" fmla="*/ 57 w 9089556"/>
              <a:gd name="connsiteY5" fmla="*/ 7145 h 14430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089556" h="1443038">
                <a:moveTo>
                  <a:pt x="57" y="7145"/>
                </a:moveTo>
                <a:lnTo>
                  <a:pt x="9089556" y="0"/>
                </a:lnTo>
                <a:cubicBezTo>
                  <a:pt x="9087979" y="82550"/>
                  <a:pt x="9088768" y="172243"/>
                  <a:pt x="9087191" y="254793"/>
                </a:cubicBezTo>
                <a:lnTo>
                  <a:pt x="6260746" y="1443038"/>
                </a:lnTo>
                <a:lnTo>
                  <a:pt x="0" y="366713"/>
                </a:lnTo>
                <a:lnTo>
                  <a:pt x="57" y="7145"/>
                </a:lnTo>
                <a:close/>
              </a:path>
            </a:pathLst>
          </a:custGeom>
          <a:gradFill>
            <a:gsLst>
              <a:gs pos="0">
                <a:srgbClr val="000000"/>
              </a:gs>
              <a:gs pos="14000">
                <a:srgbClr val="333333"/>
              </a:gs>
              <a:gs pos="83000">
                <a:srgbClr val="0000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>
              <a:lnSpc>
                <a:spcPct val="100000"/>
              </a:lnSpc>
            </a:pPr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Freeform 8"/>
          <p:cNvSpPr/>
          <p:nvPr/>
        </p:nvSpPr>
        <p:spPr>
          <a:xfrm>
            <a:off x="-76" y="5293518"/>
            <a:ext cx="9144093" cy="1443038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355114 w 9144000"/>
              <a:gd name="connsiteY0" fmla="*/ 0 h 1562100"/>
              <a:gd name="connsiteX1" fmla="*/ 9144000 w 9144000"/>
              <a:gd name="connsiteY1" fmla="*/ 104775 h 1562100"/>
              <a:gd name="connsiteX2" fmla="*/ 9144000 w 9144000"/>
              <a:gd name="connsiteY2" fmla="*/ 361950 h 1562100"/>
              <a:gd name="connsiteX3" fmla="*/ 6334125 w 9144000"/>
              <a:gd name="connsiteY3" fmla="*/ 1562100 h 1562100"/>
              <a:gd name="connsiteX4" fmla="*/ 0 w 9144000"/>
              <a:gd name="connsiteY4" fmla="*/ 495300 h 1562100"/>
              <a:gd name="connsiteX5" fmla="*/ 355114 w 9144000"/>
              <a:gd name="connsiteY5" fmla="*/ 0 h 1562100"/>
              <a:gd name="connsiteX0" fmla="*/ 411923 w 9144000"/>
              <a:gd name="connsiteY0" fmla="*/ 83344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411923 w 9144000"/>
              <a:gd name="connsiteY5" fmla="*/ 83344 h 1457325"/>
              <a:gd name="connsiteX0" fmla="*/ 28462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28462 w 9144000"/>
              <a:gd name="connsiteY5" fmla="*/ 9525 h 1457325"/>
              <a:gd name="connsiteX0" fmla="*/ 108942 w 9144000"/>
              <a:gd name="connsiteY0" fmla="*/ 10477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108942 w 9144000"/>
              <a:gd name="connsiteY5" fmla="*/ 104775 h 1457325"/>
              <a:gd name="connsiteX0" fmla="*/ 26095 w 9144000"/>
              <a:gd name="connsiteY0" fmla="*/ 14288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26095 w 9144000"/>
              <a:gd name="connsiteY5" fmla="*/ 14288 h 1457325"/>
              <a:gd name="connsiteX0" fmla="*/ 0 w 9117905"/>
              <a:gd name="connsiteY0" fmla="*/ 14288 h 1457325"/>
              <a:gd name="connsiteX1" fmla="*/ 9117905 w 9117905"/>
              <a:gd name="connsiteY1" fmla="*/ 0 h 1457325"/>
              <a:gd name="connsiteX2" fmla="*/ 9117905 w 9117905"/>
              <a:gd name="connsiteY2" fmla="*/ 257175 h 1457325"/>
              <a:gd name="connsiteX3" fmla="*/ 6308030 w 9117905"/>
              <a:gd name="connsiteY3" fmla="*/ 1457325 h 1457325"/>
              <a:gd name="connsiteX4" fmla="*/ 212977 w 9117905"/>
              <a:gd name="connsiteY4" fmla="*/ 311944 h 1457325"/>
              <a:gd name="connsiteX5" fmla="*/ 0 w 9117905"/>
              <a:gd name="connsiteY5" fmla="*/ 14288 h 1457325"/>
              <a:gd name="connsiteX0" fmla="*/ 0 w 9117905"/>
              <a:gd name="connsiteY0" fmla="*/ 14288 h 1457325"/>
              <a:gd name="connsiteX1" fmla="*/ 9117905 w 9117905"/>
              <a:gd name="connsiteY1" fmla="*/ 0 h 1457325"/>
              <a:gd name="connsiteX2" fmla="*/ 9117905 w 9117905"/>
              <a:gd name="connsiteY2" fmla="*/ 257175 h 1457325"/>
              <a:gd name="connsiteX3" fmla="*/ 6308030 w 9117905"/>
              <a:gd name="connsiteY3" fmla="*/ 1457325 h 1457325"/>
              <a:gd name="connsiteX4" fmla="*/ 2310 w 9117905"/>
              <a:gd name="connsiteY4" fmla="*/ 376237 h 1457325"/>
              <a:gd name="connsiteX5" fmla="*/ 0 w 9117905"/>
              <a:gd name="connsiteY5" fmla="*/ 14288 h 1457325"/>
              <a:gd name="connsiteX0" fmla="*/ 0 w 9117905"/>
              <a:gd name="connsiteY0" fmla="*/ 14288 h 1531144"/>
              <a:gd name="connsiteX1" fmla="*/ 9117905 w 9117905"/>
              <a:gd name="connsiteY1" fmla="*/ 0 h 1531144"/>
              <a:gd name="connsiteX2" fmla="*/ 9117905 w 9117905"/>
              <a:gd name="connsiteY2" fmla="*/ 257175 h 1531144"/>
              <a:gd name="connsiteX3" fmla="*/ 6308030 w 9117905"/>
              <a:gd name="connsiteY3" fmla="*/ 1531144 h 1531144"/>
              <a:gd name="connsiteX4" fmla="*/ 2310 w 9117905"/>
              <a:gd name="connsiteY4" fmla="*/ 376237 h 1531144"/>
              <a:gd name="connsiteX5" fmla="*/ 0 w 9117905"/>
              <a:gd name="connsiteY5" fmla="*/ 14288 h 1531144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9117905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8994819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9106070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06070"/>
              <a:gd name="connsiteY0" fmla="*/ 0 h 1435893"/>
              <a:gd name="connsiteX1" fmla="*/ 9013755 w 9106070"/>
              <a:gd name="connsiteY1" fmla="*/ 97630 h 1435893"/>
              <a:gd name="connsiteX2" fmla="*/ 9106070 w 9106070"/>
              <a:gd name="connsiteY2" fmla="*/ 242887 h 1435893"/>
              <a:gd name="connsiteX3" fmla="*/ 6260689 w 9106070"/>
              <a:gd name="connsiteY3" fmla="*/ 1435893 h 1435893"/>
              <a:gd name="connsiteX4" fmla="*/ 2310 w 9106070"/>
              <a:gd name="connsiteY4" fmla="*/ 361949 h 1435893"/>
              <a:gd name="connsiteX5" fmla="*/ 0 w 9106070"/>
              <a:gd name="connsiteY5" fmla="*/ 0 h 1435893"/>
              <a:gd name="connsiteX0" fmla="*/ 0 w 9106070"/>
              <a:gd name="connsiteY0" fmla="*/ 2 h 1435895"/>
              <a:gd name="connsiteX1" fmla="*/ 9096602 w 9106070"/>
              <a:gd name="connsiteY1" fmla="*/ 0 h 1435895"/>
              <a:gd name="connsiteX2" fmla="*/ 9106070 w 9106070"/>
              <a:gd name="connsiteY2" fmla="*/ 242889 h 1435895"/>
              <a:gd name="connsiteX3" fmla="*/ 6260689 w 9106070"/>
              <a:gd name="connsiteY3" fmla="*/ 1435895 h 1435895"/>
              <a:gd name="connsiteX4" fmla="*/ 2310 w 9106070"/>
              <a:gd name="connsiteY4" fmla="*/ 361951 h 1435895"/>
              <a:gd name="connsiteX5" fmla="*/ 0 w 9106070"/>
              <a:gd name="connsiteY5" fmla="*/ 2 h 1435895"/>
              <a:gd name="connsiteX0" fmla="*/ 0 w 9106070"/>
              <a:gd name="connsiteY0" fmla="*/ 0 h 1435893"/>
              <a:gd name="connsiteX1" fmla="*/ 8973515 w 9106070"/>
              <a:gd name="connsiteY1" fmla="*/ 123823 h 1435893"/>
              <a:gd name="connsiteX2" fmla="*/ 9106070 w 9106070"/>
              <a:gd name="connsiteY2" fmla="*/ 242887 h 1435893"/>
              <a:gd name="connsiteX3" fmla="*/ 6260689 w 9106070"/>
              <a:gd name="connsiteY3" fmla="*/ 1435893 h 1435893"/>
              <a:gd name="connsiteX4" fmla="*/ 2310 w 9106070"/>
              <a:gd name="connsiteY4" fmla="*/ 361949 h 1435893"/>
              <a:gd name="connsiteX5" fmla="*/ 0 w 9106070"/>
              <a:gd name="connsiteY5" fmla="*/ 0 h 1435893"/>
              <a:gd name="connsiteX0" fmla="*/ 0 w 9106070"/>
              <a:gd name="connsiteY0" fmla="*/ 7145 h 1443038"/>
              <a:gd name="connsiteX1" fmla="*/ 9089499 w 9106070"/>
              <a:gd name="connsiteY1" fmla="*/ 0 h 1443038"/>
              <a:gd name="connsiteX2" fmla="*/ 9106070 w 9106070"/>
              <a:gd name="connsiteY2" fmla="*/ 250032 h 1443038"/>
              <a:gd name="connsiteX3" fmla="*/ 6260689 w 9106070"/>
              <a:gd name="connsiteY3" fmla="*/ 1443038 h 1443038"/>
              <a:gd name="connsiteX4" fmla="*/ 2310 w 9106070"/>
              <a:gd name="connsiteY4" fmla="*/ 369094 h 1443038"/>
              <a:gd name="connsiteX5" fmla="*/ 0 w 9106070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8923808 w 9089499"/>
              <a:gd name="connsiteY2" fmla="*/ 197644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4767 w 9089499"/>
              <a:gd name="connsiteY2" fmla="*/ 247650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8982984 w 9089499"/>
              <a:gd name="connsiteY2" fmla="*/ 202406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7134 w 9089499"/>
              <a:gd name="connsiteY2" fmla="*/ 254793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7134 w 9089499"/>
              <a:gd name="connsiteY2" fmla="*/ 254793 h 1443038"/>
              <a:gd name="connsiteX3" fmla="*/ 6260689 w 9089499"/>
              <a:gd name="connsiteY3" fmla="*/ 1443038 h 1443038"/>
              <a:gd name="connsiteX4" fmla="*/ 130131 w 9089499"/>
              <a:gd name="connsiteY4" fmla="*/ 266700 h 1443038"/>
              <a:gd name="connsiteX5" fmla="*/ 0 w 9089499"/>
              <a:gd name="connsiteY5" fmla="*/ 7145 h 1443038"/>
              <a:gd name="connsiteX0" fmla="*/ 57 w 9089556"/>
              <a:gd name="connsiteY0" fmla="*/ 7145 h 1443038"/>
              <a:gd name="connsiteX1" fmla="*/ 9089556 w 9089556"/>
              <a:gd name="connsiteY1" fmla="*/ 0 h 1443038"/>
              <a:gd name="connsiteX2" fmla="*/ 9087191 w 9089556"/>
              <a:gd name="connsiteY2" fmla="*/ 254793 h 1443038"/>
              <a:gd name="connsiteX3" fmla="*/ 6260746 w 9089556"/>
              <a:gd name="connsiteY3" fmla="*/ 1443038 h 1443038"/>
              <a:gd name="connsiteX4" fmla="*/ 0 w 9089556"/>
              <a:gd name="connsiteY4" fmla="*/ 366713 h 1443038"/>
              <a:gd name="connsiteX5" fmla="*/ 57 w 9089556"/>
              <a:gd name="connsiteY5" fmla="*/ 7145 h 14430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089556" h="1443038">
                <a:moveTo>
                  <a:pt x="57" y="7145"/>
                </a:moveTo>
                <a:lnTo>
                  <a:pt x="9089556" y="0"/>
                </a:lnTo>
                <a:cubicBezTo>
                  <a:pt x="9087979" y="82550"/>
                  <a:pt x="9088768" y="172243"/>
                  <a:pt x="9087191" y="254793"/>
                </a:cubicBezTo>
                <a:lnTo>
                  <a:pt x="6260746" y="1443038"/>
                </a:lnTo>
                <a:lnTo>
                  <a:pt x="0" y="366713"/>
                </a:lnTo>
                <a:lnTo>
                  <a:pt x="57" y="7145"/>
                </a:lnTo>
                <a:close/>
              </a:path>
            </a:pathLst>
          </a:custGeom>
          <a:gradFill>
            <a:gsLst>
              <a:gs pos="41000">
                <a:srgbClr val="000000">
                  <a:alpha val="0"/>
                </a:srgbClr>
              </a:gs>
              <a:gs pos="57000">
                <a:srgbClr val="4D4D4D"/>
              </a:gs>
              <a:gs pos="100000">
                <a:srgbClr val="000000">
                  <a:alpha val="0"/>
                </a:srgbClr>
              </a:gs>
            </a:gsLst>
            <a:lin ang="6000000" scaled="0"/>
          </a:gradFill>
          <a:ln>
            <a:noFill/>
          </a:ln>
          <a:effectLst>
            <a:softEdge rad="3175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>
              <a:lnSpc>
                <a:spcPct val="100000"/>
              </a:lnSpc>
            </a:pPr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3633787"/>
            <a:ext cx="7772400" cy="1362075"/>
          </a:xfrm>
        </p:spPr>
        <p:txBody>
          <a:bodyPr anchor="t"/>
          <a:lstStyle>
            <a:lvl1pPr algn="l">
              <a:defRPr sz="4000" b="0" i="0" cap="all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133600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0" name="Rectangle 9"/>
          <p:cNvSpPr/>
          <p:nvPr/>
        </p:nvSpPr>
        <p:spPr>
          <a:xfrm>
            <a:off x="0" y="5262465"/>
            <a:ext cx="9144000" cy="74645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10"/>
          <p:cNvSpPr/>
          <p:nvPr/>
        </p:nvSpPr>
        <p:spPr>
          <a:xfrm>
            <a:off x="130" y="5502670"/>
            <a:ext cx="9144066" cy="1271150"/>
          </a:xfrm>
          <a:custGeom>
            <a:avLst/>
            <a:gdLst>
              <a:gd name="connsiteX0" fmla="*/ 9331 w 9144000"/>
              <a:gd name="connsiteY0" fmla="*/ 111968 h 1278294"/>
              <a:gd name="connsiteX1" fmla="*/ 6288833 w 9144000"/>
              <a:gd name="connsiteY1" fmla="*/ 1194319 h 1278294"/>
              <a:gd name="connsiteX2" fmla="*/ 9144000 w 9144000"/>
              <a:gd name="connsiteY2" fmla="*/ 0 h 1278294"/>
              <a:gd name="connsiteX3" fmla="*/ 9144000 w 9144000"/>
              <a:gd name="connsiteY3" fmla="*/ 83976 h 1278294"/>
              <a:gd name="connsiteX4" fmla="*/ 6279502 w 9144000"/>
              <a:gd name="connsiteY4" fmla="*/ 1278294 h 1278294"/>
              <a:gd name="connsiteX5" fmla="*/ 0 w 9144000"/>
              <a:gd name="connsiteY5" fmla="*/ 195943 h 1278294"/>
              <a:gd name="connsiteX6" fmla="*/ 9331 w 9144000"/>
              <a:gd name="connsiteY6" fmla="*/ 111968 h 1278294"/>
              <a:gd name="connsiteX0" fmla="*/ 0 w 9134669"/>
              <a:gd name="connsiteY0" fmla="*/ 111968 h 1278294"/>
              <a:gd name="connsiteX1" fmla="*/ 6279502 w 9134669"/>
              <a:gd name="connsiteY1" fmla="*/ 1194319 h 1278294"/>
              <a:gd name="connsiteX2" fmla="*/ 9134669 w 9134669"/>
              <a:gd name="connsiteY2" fmla="*/ 0 h 1278294"/>
              <a:gd name="connsiteX3" fmla="*/ 9134669 w 9134669"/>
              <a:gd name="connsiteY3" fmla="*/ 83976 h 1278294"/>
              <a:gd name="connsiteX4" fmla="*/ 6270171 w 9134669"/>
              <a:gd name="connsiteY4" fmla="*/ 1278294 h 1278294"/>
              <a:gd name="connsiteX5" fmla="*/ 171644 w 9134669"/>
              <a:gd name="connsiteY5" fmla="*/ 388824 h 1278294"/>
              <a:gd name="connsiteX6" fmla="*/ 0 w 9134669"/>
              <a:gd name="connsiteY6" fmla="*/ 111968 h 1278294"/>
              <a:gd name="connsiteX0" fmla="*/ 0 w 9134669"/>
              <a:gd name="connsiteY0" fmla="*/ 111968 h 1278294"/>
              <a:gd name="connsiteX1" fmla="*/ 6279502 w 9134669"/>
              <a:gd name="connsiteY1" fmla="*/ 1194319 h 1278294"/>
              <a:gd name="connsiteX2" fmla="*/ 9134669 w 9134669"/>
              <a:gd name="connsiteY2" fmla="*/ 0 h 1278294"/>
              <a:gd name="connsiteX3" fmla="*/ 9134669 w 9134669"/>
              <a:gd name="connsiteY3" fmla="*/ 83976 h 1278294"/>
              <a:gd name="connsiteX4" fmla="*/ 6270171 w 9134669"/>
              <a:gd name="connsiteY4" fmla="*/ 1278294 h 1278294"/>
              <a:gd name="connsiteX5" fmla="*/ 194 w 9134669"/>
              <a:gd name="connsiteY5" fmla="*/ 195943 h 1278294"/>
              <a:gd name="connsiteX6" fmla="*/ 0 w 9134669"/>
              <a:gd name="connsiteY6" fmla="*/ 111968 h 1278294"/>
              <a:gd name="connsiteX0" fmla="*/ 49877 w 9134540"/>
              <a:gd name="connsiteY0" fmla="*/ 42912 h 1278294"/>
              <a:gd name="connsiteX1" fmla="*/ 6279373 w 9134540"/>
              <a:gd name="connsiteY1" fmla="*/ 1194319 h 1278294"/>
              <a:gd name="connsiteX2" fmla="*/ 9134540 w 9134540"/>
              <a:gd name="connsiteY2" fmla="*/ 0 h 1278294"/>
              <a:gd name="connsiteX3" fmla="*/ 9134540 w 9134540"/>
              <a:gd name="connsiteY3" fmla="*/ 83976 h 1278294"/>
              <a:gd name="connsiteX4" fmla="*/ 6270042 w 9134540"/>
              <a:gd name="connsiteY4" fmla="*/ 1278294 h 1278294"/>
              <a:gd name="connsiteX5" fmla="*/ 65 w 9134540"/>
              <a:gd name="connsiteY5" fmla="*/ 195943 h 1278294"/>
              <a:gd name="connsiteX6" fmla="*/ 49877 w 9134540"/>
              <a:gd name="connsiteY6" fmla="*/ 42912 h 1278294"/>
              <a:gd name="connsiteX0" fmla="*/ 2252 w 9134540"/>
              <a:gd name="connsiteY0" fmla="*/ 116731 h 1278294"/>
              <a:gd name="connsiteX1" fmla="*/ 6279373 w 9134540"/>
              <a:gd name="connsiteY1" fmla="*/ 1194319 h 1278294"/>
              <a:gd name="connsiteX2" fmla="*/ 9134540 w 9134540"/>
              <a:gd name="connsiteY2" fmla="*/ 0 h 1278294"/>
              <a:gd name="connsiteX3" fmla="*/ 9134540 w 9134540"/>
              <a:gd name="connsiteY3" fmla="*/ 83976 h 1278294"/>
              <a:gd name="connsiteX4" fmla="*/ 6270042 w 9134540"/>
              <a:gd name="connsiteY4" fmla="*/ 1278294 h 1278294"/>
              <a:gd name="connsiteX5" fmla="*/ 65 w 9134540"/>
              <a:gd name="connsiteY5" fmla="*/ 195943 h 1278294"/>
              <a:gd name="connsiteX6" fmla="*/ 2252 w 9134540"/>
              <a:gd name="connsiteY6" fmla="*/ 116731 h 1278294"/>
              <a:gd name="connsiteX0" fmla="*/ 2252 w 9134540"/>
              <a:gd name="connsiteY0" fmla="*/ 116731 h 1278294"/>
              <a:gd name="connsiteX1" fmla="*/ 6279373 w 9134540"/>
              <a:gd name="connsiteY1" fmla="*/ 1234801 h 1278294"/>
              <a:gd name="connsiteX2" fmla="*/ 9134540 w 9134540"/>
              <a:gd name="connsiteY2" fmla="*/ 0 h 1278294"/>
              <a:gd name="connsiteX3" fmla="*/ 9134540 w 9134540"/>
              <a:gd name="connsiteY3" fmla="*/ 83976 h 1278294"/>
              <a:gd name="connsiteX4" fmla="*/ 6270042 w 9134540"/>
              <a:gd name="connsiteY4" fmla="*/ 1278294 h 1278294"/>
              <a:gd name="connsiteX5" fmla="*/ 65 w 9134540"/>
              <a:gd name="connsiteY5" fmla="*/ 195943 h 1278294"/>
              <a:gd name="connsiteX6" fmla="*/ 2252 w 9134540"/>
              <a:gd name="connsiteY6" fmla="*/ 116731 h 1278294"/>
              <a:gd name="connsiteX0" fmla="*/ 2252 w 9134540"/>
              <a:gd name="connsiteY0" fmla="*/ 116731 h 1278294"/>
              <a:gd name="connsiteX1" fmla="*/ 6307948 w 9134540"/>
              <a:gd name="connsiteY1" fmla="*/ 1189558 h 1278294"/>
              <a:gd name="connsiteX2" fmla="*/ 9134540 w 9134540"/>
              <a:gd name="connsiteY2" fmla="*/ 0 h 1278294"/>
              <a:gd name="connsiteX3" fmla="*/ 9134540 w 9134540"/>
              <a:gd name="connsiteY3" fmla="*/ 83976 h 1278294"/>
              <a:gd name="connsiteX4" fmla="*/ 6270042 w 9134540"/>
              <a:gd name="connsiteY4" fmla="*/ 1278294 h 1278294"/>
              <a:gd name="connsiteX5" fmla="*/ 65 w 9134540"/>
              <a:gd name="connsiteY5" fmla="*/ 195943 h 1278294"/>
              <a:gd name="connsiteX6" fmla="*/ 2252 w 9134540"/>
              <a:gd name="connsiteY6" fmla="*/ 116731 h 1278294"/>
              <a:gd name="connsiteX0" fmla="*/ 2252 w 9134540"/>
              <a:gd name="connsiteY0" fmla="*/ 116731 h 1228287"/>
              <a:gd name="connsiteX1" fmla="*/ 6307948 w 9134540"/>
              <a:gd name="connsiteY1" fmla="*/ 1189558 h 1228287"/>
              <a:gd name="connsiteX2" fmla="*/ 9134540 w 9134540"/>
              <a:gd name="connsiteY2" fmla="*/ 0 h 1228287"/>
              <a:gd name="connsiteX3" fmla="*/ 9134540 w 9134540"/>
              <a:gd name="connsiteY3" fmla="*/ 83976 h 1228287"/>
              <a:gd name="connsiteX4" fmla="*/ 6270042 w 9134540"/>
              <a:gd name="connsiteY4" fmla="*/ 1228287 h 1228287"/>
              <a:gd name="connsiteX5" fmla="*/ 65 w 9134540"/>
              <a:gd name="connsiteY5" fmla="*/ 195943 h 1228287"/>
              <a:gd name="connsiteX6" fmla="*/ 2252 w 9134540"/>
              <a:gd name="connsiteY6" fmla="*/ 116731 h 1228287"/>
              <a:gd name="connsiteX0" fmla="*/ 2252 w 9134540"/>
              <a:gd name="connsiteY0" fmla="*/ 116731 h 1266387"/>
              <a:gd name="connsiteX1" fmla="*/ 6307948 w 9134540"/>
              <a:gd name="connsiteY1" fmla="*/ 1189558 h 1266387"/>
              <a:gd name="connsiteX2" fmla="*/ 9134540 w 9134540"/>
              <a:gd name="connsiteY2" fmla="*/ 0 h 1266387"/>
              <a:gd name="connsiteX3" fmla="*/ 9134540 w 9134540"/>
              <a:gd name="connsiteY3" fmla="*/ 83976 h 1266387"/>
              <a:gd name="connsiteX4" fmla="*/ 6315286 w 9134540"/>
              <a:gd name="connsiteY4" fmla="*/ 1266387 h 1266387"/>
              <a:gd name="connsiteX5" fmla="*/ 65 w 9134540"/>
              <a:gd name="connsiteY5" fmla="*/ 195943 h 1266387"/>
              <a:gd name="connsiteX6" fmla="*/ 2252 w 9134540"/>
              <a:gd name="connsiteY6" fmla="*/ 116731 h 1266387"/>
              <a:gd name="connsiteX0" fmla="*/ 2252 w 9134540"/>
              <a:gd name="connsiteY0" fmla="*/ 152450 h 1302106"/>
              <a:gd name="connsiteX1" fmla="*/ 6307948 w 9134540"/>
              <a:gd name="connsiteY1" fmla="*/ 1225277 h 1302106"/>
              <a:gd name="connsiteX2" fmla="*/ 8932134 w 9134540"/>
              <a:gd name="connsiteY2" fmla="*/ 0 h 1302106"/>
              <a:gd name="connsiteX3" fmla="*/ 9134540 w 9134540"/>
              <a:gd name="connsiteY3" fmla="*/ 119695 h 1302106"/>
              <a:gd name="connsiteX4" fmla="*/ 6315286 w 9134540"/>
              <a:gd name="connsiteY4" fmla="*/ 1302106 h 1302106"/>
              <a:gd name="connsiteX5" fmla="*/ 65 w 9134540"/>
              <a:gd name="connsiteY5" fmla="*/ 231662 h 1302106"/>
              <a:gd name="connsiteX6" fmla="*/ 2252 w 9134540"/>
              <a:gd name="connsiteY6" fmla="*/ 152450 h 1302106"/>
              <a:gd name="connsiteX0" fmla="*/ 2252 w 9144066"/>
              <a:gd name="connsiteY0" fmla="*/ 121494 h 1271150"/>
              <a:gd name="connsiteX1" fmla="*/ 6307948 w 9144066"/>
              <a:gd name="connsiteY1" fmla="*/ 1194321 h 1271150"/>
              <a:gd name="connsiteX2" fmla="*/ 9144066 w 9144066"/>
              <a:gd name="connsiteY2" fmla="*/ 0 h 1271150"/>
              <a:gd name="connsiteX3" fmla="*/ 9134540 w 9144066"/>
              <a:gd name="connsiteY3" fmla="*/ 88739 h 1271150"/>
              <a:gd name="connsiteX4" fmla="*/ 6315286 w 9144066"/>
              <a:gd name="connsiteY4" fmla="*/ 1271150 h 1271150"/>
              <a:gd name="connsiteX5" fmla="*/ 65 w 9144066"/>
              <a:gd name="connsiteY5" fmla="*/ 200706 h 1271150"/>
              <a:gd name="connsiteX6" fmla="*/ 2252 w 9144066"/>
              <a:gd name="connsiteY6" fmla="*/ 121494 h 1271150"/>
              <a:gd name="connsiteX0" fmla="*/ 2252 w 9144066"/>
              <a:gd name="connsiteY0" fmla="*/ 121494 h 1271150"/>
              <a:gd name="connsiteX1" fmla="*/ 6307948 w 9144066"/>
              <a:gd name="connsiteY1" fmla="*/ 1194321 h 1271150"/>
              <a:gd name="connsiteX2" fmla="*/ 9144066 w 9144066"/>
              <a:gd name="connsiteY2" fmla="*/ 0 h 1271150"/>
              <a:gd name="connsiteX3" fmla="*/ 9051196 w 9144066"/>
              <a:gd name="connsiteY3" fmla="*/ 236376 h 1271150"/>
              <a:gd name="connsiteX4" fmla="*/ 6315286 w 9144066"/>
              <a:gd name="connsiteY4" fmla="*/ 1271150 h 1271150"/>
              <a:gd name="connsiteX5" fmla="*/ 65 w 9144066"/>
              <a:gd name="connsiteY5" fmla="*/ 200706 h 1271150"/>
              <a:gd name="connsiteX6" fmla="*/ 2252 w 9144066"/>
              <a:gd name="connsiteY6" fmla="*/ 121494 h 1271150"/>
              <a:gd name="connsiteX0" fmla="*/ 2252 w 9144066"/>
              <a:gd name="connsiteY0" fmla="*/ 121494 h 1271150"/>
              <a:gd name="connsiteX1" fmla="*/ 6307948 w 9144066"/>
              <a:gd name="connsiteY1" fmla="*/ 1194321 h 1271150"/>
              <a:gd name="connsiteX2" fmla="*/ 9144066 w 9144066"/>
              <a:gd name="connsiteY2" fmla="*/ 0 h 1271150"/>
              <a:gd name="connsiteX3" fmla="*/ 9141683 w 9144066"/>
              <a:gd name="connsiteY3" fmla="*/ 79214 h 1271150"/>
              <a:gd name="connsiteX4" fmla="*/ 6315286 w 9144066"/>
              <a:gd name="connsiteY4" fmla="*/ 1271150 h 1271150"/>
              <a:gd name="connsiteX5" fmla="*/ 65 w 9144066"/>
              <a:gd name="connsiteY5" fmla="*/ 200706 h 1271150"/>
              <a:gd name="connsiteX6" fmla="*/ 2252 w 9144066"/>
              <a:gd name="connsiteY6" fmla="*/ 121494 h 12711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9144066" h="1271150">
                <a:moveTo>
                  <a:pt x="2252" y="121494"/>
                </a:moveTo>
                <a:lnTo>
                  <a:pt x="6307948" y="1194321"/>
                </a:lnTo>
                <a:lnTo>
                  <a:pt x="9144066" y="0"/>
                </a:lnTo>
                <a:cubicBezTo>
                  <a:pt x="9143272" y="26405"/>
                  <a:pt x="9142477" y="52809"/>
                  <a:pt x="9141683" y="79214"/>
                </a:cubicBezTo>
                <a:lnTo>
                  <a:pt x="6315286" y="1271150"/>
                </a:lnTo>
                <a:lnTo>
                  <a:pt x="65" y="200706"/>
                </a:lnTo>
                <a:cubicBezTo>
                  <a:pt x="0" y="172714"/>
                  <a:pt x="2317" y="149486"/>
                  <a:pt x="2252" y="12149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7"/>
          <p:cNvSpPr/>
          <p:nvPr/>
        </p:nvSpPr>
        <p:spPr>
          <a:xfrm>
            <a:off x="1807389" y="6148043"/>
            <a:ext cx="7338991" cy="711996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176512 h 433687"/>
              <a:gd name="connsiteX1" fmla="*/ 8782802 w 9144000"/>
              <a:gd name="connsiteY1" fmla="*/ 0 h 433687"/>
              <a:gd name="connsiteX2" fmla="*/ 9144000 w 9144000"/>
              <a:gd name="connsiteY2" fmla="*/ 433687 h 433687"/>
              <a:gd name="connsiteX3" fmla="*/ 9134495 w 9144000"/>
              <a:gd name="connsiteY3" fmla="*/ 424652 h 433687"/>
              <a:gd name="connsiteX4" fmla="*/ 0 w 9144000"/>
              <a:gd name="connsiteY4" fmla="*/ 424162 h 433687"/>
              <a:gd name="connsiteX5" fmla="*/ 20 w 9144000"/>
              <a:gd name="connsiteY5" fmla="*/ 176512 h 433687"/>
              <a:gd name="connsiteX0" fmla="*/ 20 w 9144000"/>
              <a:gd name="connsiteY0" fmla="*/ 411426 h 668601"/>
              <a:gd name="connsiteX1" fmla="*/ 9124989 w 9144000"/>
              <a:gd name="connsiteY1" fmla="*/ 0 h 668601"/>
              <a:gd name="connsiteX2" fmla="*/ 9144000 w 9144000"/>
              <a:gd name="connsiteY2" fmla="*/ 668601 h 668601"/>
              <a:gd name="connsiteX3" fmla="*/ 9134495 w 9144000"/>
              <a:gd name="connsiteY3" fmla="*/ 659566 h 668601"/>
              <a:gd name="connsiteX4" fmla="*/ 0 w 9144000"/>
              <a:gd name="connsiteY4" fmla="*/ 659076 h 668601"/>
              <a:gd name="connsiteX5" fmla="*/ 20 w 9144000"/>
              <a:gd name="connsiteY5" fmla="*/ 411426 h 668601"/>
              <a:gd name="connsiteX0" fmla="*/ 20 w 9144000"/>
              <a:gd name="connsiteY0" fmla="*/ 998711 h 1081261"/>
              <a:gd name="connsiteX1" fmla="*/ 9124989 w 9144000"/>
              <a:gd name="connsiteY1" fmla="*/ 0 h 1081261"/>
              <a:gd name="connsiteX2" fmla="*/ 9144000 w 9144000"/>
              <a:gd name="connsiteY2" fmla="*/ 668601 h 1081261"/>
              <a:gd name="connsiteX3" fmla="*/ 9134495 w 9144000"/>
              <a:gd name="connsiteY3" fmla="*/ 659566 h 1081261"/>
              <a:gd name="connsiteX4" fmla="*/ 0 w 9144000"/>
              <a:gd name="connsiteY4" fmla="*/ 659076 h 1081261"/>
              <a:gd name="connsiteX5" fmla="*/ 20 w 9144000"/>
              <a:gd name="connsiteY5" fmla="*/ 998711 h 1081261"/>
              <a:gd name="connsiteX0" fmla="*/ 2243247 w 9144000"/>
              <a:gd name="connsiteY0" fmla="*/ 619235 h 701785"/>
              <a:gd name="connsiteX1" fmla="*/ 9124989 w 9144000"/>
              <a:gd name="connsiteY1" fmla="*/ 0 h 701785"/>
              <a:gd name="connsiteX2" fmla="*/ 9144000 w 9144000"/>
              <a:gd name="connsiteY2" fmla="*/ 668601 h 701785"/>
              <a:gd name="connsiteX3" fmla="*/ 9134495 w 9144000"/>
              <a:gd name="connsiteY3" fmla="*/ 659566 h 701785"/>
              <a:gd name="connsiteX4" fmla="*/ 0 w 9144000"/>
              <a:gd name="connsiteY4" fmla="*/ 659076 h 701785"/>
              <a:gd name="connsiteX5" fmla="*/ 2243247 w 9144000"/>
              <a:gd name="connsiteY5" fmla="*/ 619235 h 701785"/>
              <a:gd name="connsiteX0" fmla="*/ 7 w 6900760"/>
              <a:gd name="connsiteY0" fmla="*/ 619235 h 1354783"/>
              <a:gd name="connsiteX1" fmla="*/ 6881749 w 6900760"/>
              <a:gd name="connsiteY1" fmla="*/ 0 h 1354783"/>
              <a:gd name="connsiteX2" fmla="*/ 6900760 w 6900760"/>
              <a:gd name="connsiteY2" fmla="*/ 668601 h 1354783"/>
              <a:gd name="connsiteX3" fmla="*/ 6891255 w 6900760"/>
              <a:gd name="connsiteY3" fmla="*/ 659566 h 1354783"/>
              <a:gd name="connsiteX4" fmla="*/ 684361 w 6900760"/>
              <a:gd name="connsiteY4" fmla="*/ 1354783 h 1354783"/>
              <a:gd name="connsiteX5" fmla="*/ 7 w 6900760"/>
              <a:gd name="connsiteY5" fmla="*/ 619235 h 1354783"/>
              <a:gd name="connsiteX0" fmla="*/ 0 w 6900753"/>
              <a:gd name="connsiteY0" fmla="*/ 619235 h 668601"/>
              <a:gd name="connsiteX1" fmla="*/ 6881742 w 6900753"/>
              <a:gd name="connsiteY1" fmla="*/ 0 h 668601"/>
              <a:gd name="connsiteX2" fmla="*/ 6900753 w 6900753"/>
              <a:gd name="connsiteY2" fmla="*/ 668601 h 668601"/>
              <a:gd name="connsiteX3" fmla="*/ 6891248 w 6900753"/>
              <a:gd name="connsiteY3" fmla="*/ 659566 h 668601"/>
              <a:gd name="connsiteX4" fmla="*/ 0 w 6900753"/>
              <a:gd name="connsiteY4" fmla="*/ 619235 h 668601"/>
              <a:gd name="connsiteX0" fmla="*/ 0 w 6263905"/>
              <a:gd name="connsiteY0" fmla="*/ 1197485 h 1197485"/>
              <a:gd name="connsiteX1" fmla="*/ 6244894 w 6263905"/>
              <a:gd name="connsiteY1" fmla="*/ 0 h 1197485"/>
              <a:gd name="connsiteX2" fmla="*/ 6263905 w 6263905"/>
              <a:gd name="connsiteY2" fmla="*/ 668601 h 1197485"/>
              <a:gd name="connsiteX3" fmla="*/ 6254400 w 6263905"/>
              <a:gd name="connsiteY3" fmla="*/ 659566 h 1197485"/>
              <a:gd name="connsiteX4" fmla="*/ 0 w 6263905"/>
              <a:gd name="connsiteY4" fmla="*/ 1197485 h 1197485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7309477 w 7318982"/>
              <a:gd name="connsiteY3" fmla="*/ 659566 h 673446"/>
              <a:gd name="connsiteX4" fmla="*/ 0 w 7318982"/>
              <a:gd name="connsiteY4" fmla="*/ 673446 h 673446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0 w 7318982"/>
              <a:gd name="connsiteY3" fmla="*/ 673446 h 673446"/>
              <a:gd name="connsiteX0" fmla="*/ 0 w 7318982"/>
              <a:gd name="connsiteY0" fmla="*/ 526624 h 526624"/>
              <a:gd name="connsiteX1" fmla="*/ 7166898 w 7318982"/>
              <a:gd name="connsiteY1" fmla="*/ 0 h 526624"/>
              <a:gd name="connsiteX2" fmla="*/ 7318982 w 7318982"/>
              <a:gd name="connsiteY2" fmla="*/ 521779 h 526624"/>
              <a:gd name="connsiteX3" fmla="*/ 0 w 7318982"/>
              <a:gd name="connsiteY3" fmla="*/ 526624 h 526624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318982 w 7323733"/>
              <a:gd name="connsiteY2" fmla="*/ 668600 h 673445"/>
              <a:gd name="connsiteX3" fmla="*/ 0 w 7323733"/>
              <a:gd name="connsiteY3" fmla="*/ 673445 h 673445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145512 w 7323733"/>
              <a:gd name="connsiteY2" fmla="*/ 352371 h 673445"/>
              <a:gd name="connsiteX3" fmla="*/ 0 w 7323733"/>
              <a:gd name="connsiteY3" fmla="*/ 673445 h 673445"/>
              <a:gd name="connsiteX0" fmla="*/ 0 w 7323733"/>
              <a:gd name="connsiteY0" fmla="*/ 673445 h 675378"/>
              <a:gd name="connsiteX1" fmla="*/ 7323733 w 7323733"/>
              <a:gd name="connsiteY1" fmla="*/ 0 h 675378"/>
              <a:gd name="connsiteX2" fmla="*/ 7318982 w 7323733"/>
              <a:gd name="connsiteY2" fmla="*/ 675378 h 675378"/>
              <a:gd name="connsiteX3" fmla="*/ 0 w 7323733"/>
              <a:gd name="connsiteY3" fmla="*/ 673445 h 675378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202544 w 7323733"/>
              <a:gd name="connsiteY2" fmla="*/ 490158 h 673445"/>
              <a:gd name="connsiteX3" fmla="*/ 0 w 7323733"/>
              <a:gd name="connsiteY3" fmla="*/ 673445 h 673445"/>
              <a:gd name="connsiteX0" fmla="*/ 0 w 7323733"/>
              <a:gd name="connsiteY0" fmla="*/ 673445 h 675379"/>
              <a:gd name="connsiteX1" fmla="*/ 7323733 w 7323733"/>
              <a:gd name="connsiteY1" fmla="*/ 0 h 675379"/>
              <a:gd name="connsiteX2" fmla="*/ 7321359 w 7323733"/>
              <a:gd name="connsiteY2" fmla="*/ 675379 h 675379"/>
              <a:gd name="connsiteX3" fmla="*/ 0 w 7323733"/>
              <a:gd name="connsiteY3" fmla="*/ 673445 h 6753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323733" h="675379">
                <a:moveTo>
                  <a:pt x="0" y="673445"/>
                </a:moveTo>
                <a:lnTo>
                  <a:pt x="7323733" y="0"/>
                </a:lnTo>
                <a:cubicBezTo>
                  <a:pt x="7322149" y="222867"/>
                  <a:pt x="7322943" y="452512"/>
                  <a:pt x="7321359" y="675379"/>
                </a:cubicBezTo>
                <a:lnTo>
                  <a:pt x="0" y="673445"/>
                </a:lnTo>
                <a:close/>
              </a:path>
            </a:pathLst>
          </a:custGeom>
          <a:gradFill>
            <a:gsLst>
              <a:gs pos="28000">
                <a:schemeClr val="accent3"/>
              </a:gs>
              <a:gs pos="40000">
                <a:schemeClr val="accent3">
                  <a:lumMod val="40000"/>
                  <a:lumOff val="60000"/>
                </a:schemeClr>
              </a:gs>
              <a:gs pos="48000">
                <a:schemeClr val="accent3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8"/>
          <p:cNvSpPr/>
          <p:nvPr/>
        </p:nvSpPr>
        <p:spPr>
          <a:xfrm>
            <a:off x="0" y="5457825"/>
            <a:ext cx="7239000" cy="1400175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1823096 w 7415827"/>
              <a:gd name="connsiteY2" fmla="*/ 1571625 h 1571625"/>
              <a:gd name="connsiteX3" fmla="*/ 0 w 7415827"/>
              <a:gd name="connsiteY3" fmla="*/ 1571625 h 1571625"/>
              <a:gd name="connsiteX4" fmla="*/ 0 w 7415827"/>
              <a:gd name="connsiteY4" fmla="*/ 0 h 1571625"/>
              <a:gd name="connsiteX0" fmla="*/ 0 w 7216426"/>
              <a:gd name="connsiteY0" fmla="*/ 0 h 1571625"/>
              <a:gd name="connsiteX1" fmla="*/ 7216426 w 7216426"/>
              <a:gd name="connsiteY1" fmla="*/ 1038225 h 1571625"/>
              <a:gd name="connsiteX2" fmla="*/ 1823096 w 7216426"/>
              <a:gd name="connsiteY2" fmla="*/ 1571625 h 1571625"/>
              <a:gd name="connsiteX3" fmla="*/ 0 w 7216426"/>
              <a:gd name="connsiteY3" fmla="*/ 1571625 h 1571625"/>
              <a:gd name="connsiteX4" fmla="*/ 0 w 7216426"/>
              <a:gd name="connsiteY4" fmla="*/ 0 h 1571625"/>
              <a:gd name="connsiteX0" fmla="*/ 0 w 7216426"/>
              <a:gd name="connsiteY0" fmla="*/ 0 h 914400"/>
              <a:gd name="connsiteX1" fmla="*/ 7216426 w 7216426"/>
              <a:gd name="connsiteY1" fmla="*/ 381000 h 914400"/>
              <a:gd name="connsiteX2" fmla="*/ 1823096 w 7216426"/>
              <a:gd name="connsiteY2" fmla="*/ 914400 h 914400"/>
              <a:gd name="connsiteX3" fmla="*/ 0 w 7216426"/>
              <a:gd name="connsiteY3" fmla="*/ 914400 h 914400"/>
              <a:gd name="connsiteX4" fmla="*/ 0 w 7216426"/>
              <a:gd name="connsiteY4" fmla="*/ 0 h 914400"/>
              <a:gd name="connsiteX0" fmla="*/ 0 w 7216426"/>
              <a:gd name="connsiteY0" fmla="*/ 0 h 1400175"/>
              <a:gd name="connsiteX1" fmla="*/ 7216426 w 7216426"/>
              <a:gd name="connsiteY1" fmla="*/ 866775 h 1400175"/>
              <a:gd name="connsiteX2" fmla="*/ 1823096 w 7216426"/>
              <a:gd name="connsiteY2" fmla="*/ 1400175 h 1400175"/>
              <a:gd name="connsiteX3" fmla="*/ 0 w 7216426"/>
              <a:gd name="connsiteY3" fmla="*/ 1400175 h 1400175"/>
              <a:gd name="connsiteX4" fmla="*/ 0 w 7216426"/>
              <a:gd name="connsiteY4" fmla="*/ 0 h 14001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216426" h="1400175">
                <a:moveTo>
                  <a:pt x="0" y="0"/>
                </a:moveTo>
                <a:lnTo>
                  <a:pt x="7216426" y="866775"/>
                </a:lnTo>
                <a:lnTo>
                  <a:pt x="1823096" y="1400175"/>
                </a:lnTo>
                <a:lnTo>
                  <a:pt x="0" y="1400175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52000">
                <a:schemeClr val="accent1">
                  <a:lumMod val="40000"/>
                  <a:lumOff val="60000"/>
                </a:schemeClr>
              </a:gs>
              <a:gs pos="66000">
                <a:schemeClr val="accent1"/>
              </a:gs>
            </a:gsLst>
            <a:lin ang="166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Freeform 9"/>
          <p:cNvSpPr/>
          <p:nvPr/>
        </p:nvSpPr>
        <p:spPr>
          <a:xfrm>
            <a:off x="-196" y="5412337"/>
            <a:ext cx="7605568" cy="927910"/>
          </a:xfrm>
          <a:custGeom>
            <a:avLst/>
            <a:gdLst>
              <a:gd name="connsiteX0" fmla="*/ 0 w 7436498"/>
              <a:gd name="connsiteY0" fmla="*/ 0 h 951723"/>
              <a:gd name="connsiteX1" fmla="*/ 0 w 7436498"/>
              <a:gd name="connsiteY1" fmla="*/ 139959 h 951723"/>
              <a:gd name="connsiteX2" fmla="*/ 7053942 w 7436498"/>
              <a:gd name="connsiteY2" fmla="*/ 951723 h 951723"/>
              <a:gd name="connsiteX3" fmla="*/ 7436498 w 7436498"/>
              <a:gd name="connsiteY3" fmla="*/ 914400 h 951723"/>
              <a:gd name="connsiteX4" fmla="*/ 0 w 7436498"/>
              <a:gd name="connsiteY4" fmla="*/ 0 h 951723"/>
              <a:gd name="connsiteX0" fmla="*/ 190500 w 7436498"/>
              <a:gd name="connsiteY0" fmla="*/ 0 h 1004110"/>
              <a:gd name="connsiteX1" fmla="*/ 0 w 7436498"/>
              <a:gd name="connsiteY1" fmla="*/ 192346 h 1004110"/>
              <a:gd name="connsiteX2" fmla="*/ 7053942 w 7436498"/>
              <a:gd name="connsiteY2" fmla="*/ 1004110 h 1004110"/>
              <a:gd name="connsiteX3" fmla="*/ 7436498 w 7436498"/>
              <a:gd name="connsiteY3" fmla="*/ 966787 h 1004110"/>
              <a:gd name="connsiteX4" fmla="*/ 190500 w 7436498"/>
              <a:gd name="connsiteY4" fmla="*/ 0 h 1004110"/>
              <a:gd name="connsiteX0" fmla="*/ 0 w 7448404"/>
              <a:gd name="connsiteY0" fmla="*/ 0 h 923148"/>
              <a:gd name="connsiteX1" fmla="*/ 11906 w 7448404"/>
              <a:gd name="connsiteY1" fmla="*/ 111384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164306 w 7448404"/>
              <a:gd name="connsiteY1" fmla="*/ 685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302418 w 7448404"/>
              <a:gd name="connsiteY1" fmla="*/ 2971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1 w 7448405"/>
              <a:gd name="connsiteY0" fmla="*/ 0 h 923148"/>
              <a:gd name="connsiteX1" fmla="*/ 0 w 7448405"/>
              <a:gd name="connsiteY1" fmla="*/ 75665 h 923148"/>
              <a:gd name="connsiteX2" fmla="*/ 7065849 w 7448405"/>
              <a:gd name="connsiteY2" fmla="*/ 923148 h 923148"/>
              <a:gd name="connsiteX3" fmla="*/ 7448405 w 7448405"/>
              <a:gd name="connsiteY3" fmla="*/ 885825 h 923148"/>
              <a:gd name="connsiteX4" fmla="*/ 1 w 7448405"/>
              <a:gd name="connsiteY4" fmla="*/ 0 h 923148"/>
              <a:gd name="connsiteX0" fmla="*/ 1 w 7400780"/>
              <a:gd name="connsiteY0" fmla="*/ 0 h 928688"/>
              <a:gd name="connsiteX1" fmla="*/ 0 w 7400780"/>
              <a:gd name="connsiteY1" fmla="*/ 75665 h 928688"/>
              <a:gd name="connsiteX2" fmla="*/ 7065849 w 7400780"/>
              <a:gd name="connsiteY2" fmla="*/ 923148 h 928688"/>
              <a:gd name="connsiteX3" fmla="*/ 7400780 w 7400780"/>
              <a:gd name="connsiteY3" fmla="*/ 928688 h 928688"/>
              <a:gd name="connsiteX4" fmla="*/ 1 w 7400780"/>
              <a:gd name="connsiteY4" fmla="*/ 0 h 928688"/>
              <a:gd name="connsiteX0" fmla="*/ 1 w 7605568"/>
              <a:gd name="connsiteY0" fmla="*/ 0 h 923148"/>
              <a:gd name="connsiteX1" fmla="*/ 0 w 7605568"/>
              <a:gd name="connsiteY1" fmla="*/ 75665 h 923148"/>
              <a:gd name="connsiteX2" fmla="*/ 7065849 w 7605568"/>
              <a:gd name="connsiteY2" fmla="*/ 923148 h 923148"/>
              <a:gd name="connsiteX3" fmla="*/ 7605568 w 7605568"/>
              <a:gd name="connsiteY3" fmla="*/ 897732 h 923148"/>
              <a:gd name="connsiteX4" fmla="*/ 1 w 7605568"/>
              <a:gd name="connsiteY4" fmla="*/ 0 h 923148"/>
              <a:gd name="connsiteX0" fmla="*/ 1 w 7605568"/>
              <a:gd name="connsiteY0" fmla="*/ 0 h 897732"/>
              <a:gd name="connsiteX1" fmla="*/ 0 w 7605568"/>
              <a:gd name="connsiteY1" fmla="*/ 75665 h 897732"/>
              <a:gd name="connsiteX2" fmla="*/ 7065849 w 7605568"/>
              <a:gd name="connsiteY2" fmla="*/ 863617 h 897732"/>
              <a:gd name="connsiteX3" fmla="*/ 7605568 w 7605568"/>
              <a:gd name="connsiteY3" fmla="*/ 897732 h 897732"/>
              <a:gd name="connsiteX4" fmla="*/ 1 w 7605568"/>
              <a:gd name="connsiteY4" fmla="*/ 0 h 897732"/>
              <a:gd name="connsiteX0" fmla="*/ 1 w 7605568"/>
              <a:gd name="connsiteY0" fmla="*/ 0 h 927910"/>
              <a:gd name="connsiteX1" fmla="*/ 0 w 7605568"/>
              <a:gd name="connsiteY1" fmla="*/ 75665 h 927910"/>
              <a:gd name="connsiteX2" fmla="*/ 7225392 w 7605568"/>
              <a:gd name="connsiteY2" fmla="*/ 927910 h 927910"/>
              <a:gd name="connsiteX3" fmla="*/ 7605568 w 7605568"/>
              <a:gd name="connsiteY3" fmla="*/ 897732 h 927910"/>
              <a:gd name="connsiteX4" fmla="*/ 1 w 7605568"/>
              <a:gd name="connsiteY4" fmla="*/ 0 h 9279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05568" h="927910">
                <a:moveTo>
                  <a:pt x="1" y="0"/>
                </a:moveTo>
                <a:cubicBezTo>
                  <a:pt x="1" y="25222"/>
                  <a:pt x="0" y="50443"/>
                  <a:pt x="0" y="75665"/>
                </a:cubicBezTo>
                <a:lnTo>
                  <a:pt x="7225392" y="927910"/>
                </a:lnTo>
                <a:lnTo>
                  <a:pt x="7605568" y="897732"/>
                </a:lnTo>
                <a:lnTo>
                  <a:pt x="1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10"/>
          <p:cNvSpPr/>
          <p:nvPr/>
        </p:nvSpPr>
        <p:spPr>
          <a:xfrm>
            <a:off x="1680725" y="6116507"/>
            <a:ext cx="7465656" cy="741493"/>
          </a:xfrm>
          <a:custGeom>
            <a:avLst/>
            <a:gdLst>
              <a:gd name="connsiteX0" fmla="*/ 7408506 w 7408506"/>
              <a:gd name="connsiteY0" fmla="*/ 0 h 755780"/>
              <a:gd name="connsiteX1" fmla="*/ 0 w 7408506"/>
              <a:gd name="connsiteY1" fmla="*/ 755780 h 755780"/>
              <a:gd name="connsiteX2" fmla="*/ 662473 w 7408506"/>
              <a:gd name="connsiteY2" fmla="*/ 755780 h 755780"/>
              <a:gd name="connsiteX3" fmla="*/ 7408506 w 7408506"/>
              <a:gd name="connsiteY3" fmla="*/ 74645 h 755780"/>
              <a:gd name="connsiteX4" fmla="*/ 7408506 w 7408506"/>
              <a:gd name="connsiteY4" fmla="*/ 0 h 755780"/>
              <a:gd name="connsiteX0" fmla="*/ 6958449 w 6958449"/>
              <a:gd name="connsiteY0" fmla="*/ 0 h 755780"/>
              <a:gd name="connsiteX1" fmla="*/ 0 w 6958449"/>
              <a:gd name="connsiteY1" fmla="*/ 712918 h 755780"/>
              <a:gd name="connsiteX2" fmla="*/ 212416 w 6958449"/>
              <a:gd name="connsiteY2" fmla="*/ 755780 h 755780"/>
              <a:gd name="connsiteX3" fmla="*/ 6958449 w 6958449"/>
              <a:gd name="connsiteY3" fmla="*/ 74645 h 755780"/>
              <a:gd name="connsiteX4" fmla="*/ 6958449 w 6958449"/>
              <a:gd name="connsiteY4" fmla="*/ 0 h 755780"/>
              <a:gd name="connsiteX0" fmla="*/ 6958449 w 6958449"/>
              <a:gd name="connsiteY0" fmla="*/ 0 h 712918"/>
              <a:gd name="connsiteX1" fmla="*/ 0 w 6958449"/>
              <a:gd name="connsiteY1" fmla="*/ 712918 h 712918"/>
              <a:gd name="connsiteX2" fmla="*/ 302903 w 6958449"/>
              <a:gd name="connsiteY2" fmla="*/ 705774 h 712918"/>
              <a:gd name="connsiteX3" fmla="*/ 6958449 w 6958449"/>
              <a:gd name="connsiteY3" fmla="*/ 74645 h 712918"/>
              <a:gd name="connsiteX4" fmla="*/ 6958449 w 6958449"/>
              <a:gd name="connsiteY4" fmla="*/ 0 h 712918"/>
              <a:gd name="connsiteX0" fmla="*/ 6958449 w 6958449"/>
              <a:gd name="connsiteY0" fmla="*/ 0 h 741492"/>
              <a:gd name="connsiteX1" fmla="*/ 0 w 6958449"/>
              <a:gd name="connsiteY1" fmla="*/ 712918 h 741492"/>
              <a:gd name="connsiteX2" fmla="*/ 248134 w 6958449"/>
              <a:gd name="connsiteY2" fmla="*/ 741492 h 741492"/>
              <a:gd name="connsiteX3" fmla="*/ 6958449 w 6958449"/>
              <a:gd name="connsiteY3" fmla="*/ 74645 h 741492"/>
              <a:gd name="connsiteX4" fmla="*/ 6958449 w 6958449"/>
              <a:gd name="connsiteY4" fmla="*/ 0 h 741492"/>
              <a:gd name="connsiteX0" fmla="*/ 7465656 w 7465656"/>
              <a:gd name="connsiteY0" fmla="*/ 0 h 741493"/>
              <a:gd name="connsiteX1" fmla="*/ 0 w 7465656"/>
              <a:gd name="connsiteY1" fmla="*/ 741493 h 741493"/>
              <a:gd name="connsiteX2" fmla="*/ 755341 w 7465656"/>
              <a:gd name="connsiteY2" fmla="*/ 741492 h 741493"/>
              <a:gd name="connsiteX3" fmla="*/ 7465656 w 7465656"/>
              <a:gd name="connsiteY3" fmla="*/ 74645 h 741493"/>
              <a:gd name="connsiteX4" fmla="*/ 7465656 w 7465656"/>
              <a:gd name="connsiteY4" fmla="*/ 0 h 741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465656" h="741493">
                <a:moveTo>
                  <a:pt x="7465656" y="0"/>
                </a:moveTo>
                <a:lnTo>
                  <a:pt x="0" y="741493"/>
                </a:lnTo>
                <a:lnTo>
                  <a:pt x="755341" y="741492"/>
                </a:lnTo>
                <a:lnTo>
                  <a:pt x="7465656" y="74645"/>
                </a:lnTo>
                <a:lnTo>
                  <a:pt x="7465656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3"/>
          </p:nvPr>
        </p:nvSpPr>
        <p:spPr>
          <a:xfrm>
            <a:off x="685800" y="1536192"/>
            <a:ext cx="3657600" cy="387705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5" name="Content Placeholder 14"/>
          <p:cNvSpPr>
            <a:spLocks noGrp="1"/>
          </p:cNvSpPr>
          <p:nvPr>
            <p:ph sz="quarter" idx="14"/>
          </p:nvPr>
        </p:nvSpPr>
        <p:spPr>
          <a:xfrm>
            <a:off x="4800600" y="1536192"/>
            <a:ext cx="3657600" cy="387705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 9"/>
          <p:cNvSpPr/>
          <p:nvPr/>
        </p:nvSpPr>
        <p:spPr>
          <a:xfrm>
            <a:off x="1807389" y="6148043"/>
            <a:ext cx="7338991" cy="711996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176512 h 433687"/>
              <a:gd name="connsiteX1" fmla="*/ 8782802 w 9144000"/>
              <a:gd name="connsiteY1" fmla="*/ 0 h 433687"/>
              <a:gd name="connsiteX2" fmla="*/ 9144000 w 9144000"/>
              <a:gd name="connsiteY2" fmla="*/ 433687 h 433687"/>
              <a:gd name="connsiteX3" fmla="*/ 9134495 w 9144000"/>
              <a:gd name="connsiteY3" fmla="*/ 424652 h 433687"/>
              <a:gd name="connsiteX4" fmla="*/ 0 w 9144000"/>
              <a:gd name="connsiteY4" fmla="*/ 424162 h 433687"/>
              <a:gd name="connsiteX5" fmla="*/ 20 w 9144000"/>
              <a:gd name="connsiteY5" fmla="*/ 176512 h 433687"/>
              <a:gd name="connsiteX0" fmla="*/ 20 w 9144000"/>
              <a:gd name="connsiteY0" fmla="*/ 411426 h 668601"/>
              <a:gd name="connsiteX1" fmla="*/ 9124989 w 9144000"/>
              <a:gd name="connsiteY1" fmla="*/ 0 h 668601"/>
              <a:gd name="connsiteX2" fmla="*/ 9144000 w 9144000"/>
              <a:gd name="connsiteY2" fmla="*/ 668601 h 668601"/>
              <a:gd name="connsiteX3" fmla="*/ 9134495 w 9144000"/>
              <a:gd name="connsiteY3" fmla="*/ 659566 h 668601"/>
              <a:gd name="connsiteX4" fmla="*/ 0 w 9144000"/>
              <a:gd name="connsiteY4" fmla="*/ 659076 h 668601"/>
              <a:gd name="connsiteX5" fmla="*/ 20 w 9144000"/>
              <a:gd name="connsiteY5" fmla="*/ 411426 h 668601"/>
              <a:gd name="connsiteX0" fmla="*/ 20 w 9144000"/>
              <a:gd name="connsiteY0" fmla="*/ 998711 h 1081261"/>
              <a:gd name="connsiteX1" fmla="*/ 9124989 w 9144000"/>
              <a:gd name="connsiteY1" fmla="*/ 0 h 1081261"/>
              <a:gd name="connsiteX2" fmla="*/ 9144000 w 9144000"/>
              <a:gd name="connsiteY2" fmla="*/ 668601 h 1081261"/>
              <a:gd name="connsiteX3" fmla="*/ 9134495 w 9144000"/>
              <a:gd name="connsiteY3" fmla="*/ 659566 h 1081261"/>
              <a:gd name="connsiteX4" fmla="*/ 0 w 9144000"/>
              <a:gd name="connsiteY4" fmla="*/ 659076 h 1081261"/>
              <a:gd name="connsiteX5" fmla="*/ 20 w 9144000"/>
              <a:gd name="connsiteY5" fmla="*/ 998711 h 1081261"/>
              <a:gd name="connsiteX0" fmla="*/ 2243247 w 9144000"/>
              <a:gd name="connsiteY0" fmla="*/ 619235 h 701785"/>
              <a:gd name="connsiteX1" fmla="*/ 9124989 w 9144000"/>
              <a:gd name="connsiteY1" fmla="*/ 0 h 701785"/>
              <a:gd name="connsiteX2" fmla="*/ 9144000 w 9144000"/>
              <a:gd name="connsiteY2" fmla="*/ 668601 h 701785"/>
              <a:gd name="connsiteX3" fmla="*/ 9134495 w 9144000"/>
              <a:gd name="connsiteY3" fmla="*/ 659566 h 701785"/>
              <a:gd name="connsiteX4" fmla="*/ 0 w 9144000"/>
              <a:gd name="connsiteY4" fmla="*/ 659076 h 701785"/>
              <a:gd name="connsiteX5" fmla="*/ 2243247 w 9144000"/>
              <a:gd name="connsiteY5" fmla="*/ 619235 h 701785"/>
              <a:gd name="connsiteX0" fmla="*/ 7 w 6900760"/>
              <a:gd name="connsiteY0" fmla="*/ 619235 h 1354783"/>
              <a:gd name="connsiteX1" fmla="*/ 6881749 w 6900760"/>
              <a:gd name="connsiteY1" fmla="*/ 0 h 1354783"/>
              <a:gd name="connsiteX2" fmla="*/ 6900760 w 6900760"/>
              <a:gd name="connsiteY2" fmla="*/ 668601 h 1354783"/>
              <a:gd name="connsiteX3" fmla="*/ 6891255 w 6900760"/>
              <a:gd name="connsiteY3" fmla="*/ 659566 h 1354783"/>
              <a:gd name="connsiteX4" fmla="*/ 684361 w 6900760"/>
              <a:gd name="connsiteY4" fmla="*/ 1354783 h 1354783"/>
              <a:gd name="connsiteX5" fmla="*/ 7 w 6900760"/>
              <a:gd name="connsiteY5" fmla="*/ 619235 h 1354783"/>
              <a:gd name="connsiteX0" fmla="*/ 0 w 6900753"/>
              <a:gd name="connsiteY0" fmla="*/ 619235 h 668601"/>
              <a:gd name="connsiteX1" fmla="*/ 6881742 w 6900753"/>
              <a:gd name="connsiteY1" fmla="*/ 0 h 668601"/>
              <a:gd name="connsiteX2" fmla="*/ 6900753 w 6900753"/>
              <a:gd name="connsiteY2" fmla="*/ 668601 h 668601"/>
              <a:gd name="connsiteX3" fmla="*/ 6891248 w 6900753"/>
              <a:gd name="connsiteY3" fmla="*/ 659566 h 668601"/>
              <a:gd name="connsiteX4" fmla="*/ 0 w 6900753"/>
              <a:gd name="connsiteY4" fmla="*/ 619235 h 668601"/>
              <a:gd name="connsiteX0" fmla="*/ 0 w 6263905"/>
              <a:gd name="connsiteY0" fmla="*/ 1197485 h 1197485"/>
              <a:gd name="connsiteX1" fmla="*/ 6244894 w 6263905"/>
              <a:gd name="connsiteY1" fmla="*/ 0 h 1197485"/>
              <a:gd name="connsiteX2" fmla="*/ 6263905 w 6263905"/>
              <a:gd name="connsiteY2" fmla="*/ 668601 h 1197485"/>
              <a:gd name="connsiteX3" fmla="*/ 6254400 w 6263905"/>
              <a:gd name="connsiteY3" fmla="*/ 659566 h 1197485"/>
              <a:gd name="connsiteX4" fmla="*/ 0 w 6263905"/>
              <a:gd name="connsiteY4" fmla="*/ 1197485 h 1197485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7309477 w 7318982"/>
              <a:gd name="connsiteY3" fmla="*/ 659566 h 673446"/>
              <a:gd name="connsiteX4" fmla="*/ 0 w 7318982"/>
              <a:gd name="connsiteY4" fmla="*/ 673446 h 673446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0 w 7318982"/>
              <a:gd name="connsiteY3" fmla="*/ 673446 h 673446"/>
              <a:gd name="connsiteX0" fmla="*/ 0 w 7318982"/>
              <a:gd name="connsiteY0" fmla="*/ 526624 h 526624"/>
              <a:gd name="connsiteX1" fmla="*/ 7166898 w 7318982"/>
              <a:gd name="connsiteY1" fmla="*/ 0 h 526624"/>
              <a:gd name="connsiteX2" fmla="*/ 7318982 w 7318982"/>
              <a:gd name="connsiteY2" fmla="*/ 521779 h 526624"/>
              <a:gd name="connsiteX3" fmla="*/ 0 w 7318982"/>
              <a:gd name="connsiteY3" fmla="*/ 526624 h 526624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318982 w 7323733"/>
              <a:gd name="connsiteY2" fmla="*/ 668600 h 673445"/>
              <a:gd name="connsiteX3" fmla="*/ 0 w 7323733"/>
              <a:gd name="connsiteY3" fmla="*/ 673445 h 673445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145512 w 7323733"/>
              <a:gd name="connsiteY2" fmla="*/ 352371 h 673445"/>
              <a:gd name="connsiteX3" fmla="*/ 0 w 7323733"/>
              <a:gd name="connsiteY3" fmla="*/ 673445 h 673445"/>
              <a:gd name="connsiteX0" fmla="*/ 0 w 7323733"/>
              <a:gd name="connsiteY0" fmla="*/ 673445 h 675378"/>
              <a:gd name="connsiteX1" fmla="*/ 7323733 w 7323733"/>
              <a:gd name="connsiteY1" fmla="*/ 0 h 675378"/>
              <a:gd name="connsiteX2" fmla="*/ 7318982 w 7323733"/>
              <a:gd name="connsiteY2" fmla="*/ 675378 h 675378"/>
              <a:gd name="connsiteX3" fmla="*/ 0 w 7323733"/>
              <a:gd name="connsiteY3" fmla="*/ 673445 h 675378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202544 w 7323733"/>
              <a:gd name="connsiteY2" fmla="*/ 490158 h 673445"/>
              <a:gd name="connsiteX3" fmla="*/ 0 w 7323733"/>
              <a:gd name="connsiteY3" fmla="*/ 673445 h 673445"/>
              <a:gd name="connsiteX0" fmla="*/ 0 w 7323733"/>
              <a:gd name="connsiteY0" fmla="*/ 673445 h 675379"/>
              <a:gd name="connsiteX1" fmla="*/ 7323733 w 7323733"/>
              <a:gd name="connsiteY1" fmla="*/ 0 h 675379"/>
              <a:gd name="connsiteX2" fmla="*/ 7321359 w 7323733"/>
              <a:gd name="connsiteY2" fmla="*/ 675379 h 675379"/>
              <a:gd name="connsiteX3" fmla="*/ 0 w 7323733"/>
              <a:gd name="connsiteY3" fmla="*/ 673445 h 6753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323733" h="675379">
                <a:moveTo>
                  <a:pt x="0" y="673445"/>
                </a:moveTo>
                <a:lnTo>
                  <a:pt x="7323733" y="0"/>
                </a:lnTo>
                <a:cubicBezTo>
                  <a:pt x="7322149" y="222867"/>
                  <a:pt x="7322943" y="452512"/>
                  <a:pt x="7321359" y="675379"/>
                </a:cubicBezTo>
                <a:lnTo>
                  <a:pt x="0" y="673445"/>
                </a:lnTo>
                <a:close/>
              </a:path>
            </a:pathLst>
          </a:custGeom>
          <a:gradFill>
            <a:gsLst>
              <a:gs pos="28000">
                <a:schemeClr val="accent1"/>
              </a:gs>
              <a:gs pos="40000">
                <a:schemeClr val="accent1">
                  <a:lumMod val="40000"/>
                  <a:lumOff val="60000"/>
                </a:schemeClr>
              </a:gs>
              <a:gs pos="48000">
                <a:schemeClr val="accent1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/>
          <p:nvPr/>
        </p:nvSpPr>
        <p:spPr>
          <a:xfrm>
            <a:off x="0" y="5457825"/>
            <a:ext cx="7239000" cy="1400175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1823096 w 7415827"/>
              <a:gd name="connsiteY2" fmla="*/ 1571625 h 1571625"/>
              <a:gd name="connsiteX3" fmla="*/ 0 w 7415827"/>
              <a:gd name="connsiteY3" fmla="*/ 1571625 h 1571625"/>
              <a:gd name="connsiteX4" fmla="*/ 0 w 7415827"/>
              <a:gd name="connsiteY4" fmla="*/ 0 h 1571625"/>
              <a:gd name="connsiteX0" fmla="*/ 0 w 7216426"/>
              <a:gd name="connsiteY0" fmla="*/ 0 h 1571625"/>
              <a:gd name="connsiteX1" fmla="*/ 7216426 w 7216426"/>
              <a:gd name="connsiteY1" fmla="*/ 1038225 h 1571625"/>
              <a:gd name="connsiteX2" fmla="*/ 1823096 w 7216426"/>
              <a:gd name="connsiteY2" fmla="*/ 1571625 h 1571625"/>
              <a:gd name="connsiteX3" fmla="*/ 0 w 7216426"/>
              <a:gd name="connsiteY3" fmla="*/ 1571625 h 1571625"/>
              <a:gd name="connsiteX4" fmla="*/ 0 w 7216426"/>
              <a:gd name="connsiteY4" fmla="*/ 0 h 1571625"/>
              <a:gd name="connsiteX0" fmla="*/ 0 w 7216426"/>
              <a:gd name="connsiteY0" fmla="*/ 0 h 914400"/>
              <a:gd name="connsiteX1" fmla="*/ 7216426 w 7216426"/>
              <a:gd name="connsiteY1" fmla="*/ 381000 h 914400"/>
              <a:gd name="connsiteX2" fmla="*/ 1823096 w 7216426"/>
              <a:gd name="connsiteY2" fmla="*/ 914400 h 914400"/>
              <a:gd name="connsiteX3" fmla="*/ 0 w 7216426"/>
              <a:gd name="connsiteY3" fmla="*/ 914400 h 914400"/>
              <a:gd name="connsiteX4" fmla="*/ 0 w 7216426"/>
              <a:gd name="connsiteY4" fmla="*/ 0 h 914400"/>
              <a:gd name="connsiteX0" fmla="*/ 0 w 7216426"/>
              <a:gd name="connsiteY0" fmla="*/ 0 h 1400175"/>
              <a:gd name="connsiteX1" fmla="*/ 7216426 w 7216426"/>
              <a:gd name="connsiteY1" fmla="*/ 866775 h 1400175"/>
              <a:gd name="connsiteX2" fmla="*/ 1823096 w 7216426"/>
              <a:gd name="connsiteY2" fmla="*/ 1400175 h 1400175"/>
              <a:gd name="connsiteX3" fmla="*/ 0 w 7216426"/>
              <a:gd name="connsiteY3" fmla="*/ 1400175 h 1400175"/>
              <a:gd name="connsiteX4" fmla="*/ 0 w 7216426"/>
              <a:gd name="connsiteY4" fmla="*/ 0 h 14001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216426" h="1400175">
                <a:moveTo>
                  <a:pt x="0" y="0"/>
                </a:moveTo>
                <a:lnTo>
                  <a:pt x="7216426" y="866775"/>
                </a:lnTo>
                <a:lnTo>
                  <a:pt x="1823096" y="1400175"/>
                </a:lnTo>
                <a:lnTo>
                  <a:pt x="0" y="1400175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/>
              </a:gs>
              <a:gs pos="52000">
                <a:schemeClr val="accent3">
                  <a:lumMod val="40000"/>
                  <a:lumOff val="60000"/>
                </a:schemeClr>
              </a:gs>
              <a:gs pos="66000">
                <a:schemeClr val="accent3"/>
              </a:gs>
            </a:gsLst>
            <a:lin ang="166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1535113"/>
            <a:ext cx="3657600" cy="639762"/>
          </a:xfrm>
        </p:spPr>
        <p:txBody>
          <a:bodyPr anchor="b">
            <a:normAutofit/>
          </a:bodyPr>
          <a:lstStyle>
            <a:lvl1pPr marL="0" indent="0">
              <a:buNone/>
              <a:defRPr sz="2000" b="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00600" y="1535113"/>
            <a:ext cx="3657600" cy="639762"/>
          </a:xfrm>
        </p:spPr>
        <p:txBody>
          <a:bodyPr anchor="b">
            <a:normAutofit/>
          </a:bodyPr>
          <a:lstStyle>
            <a:lvl1pPr marL="0" indent="0">
              <a:buNone/>
              <a:defRPr sz="20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2" name="Freeform 11"/>
          <p:cNvSpPr/>
          <p:nvPr/>
        </p:nvSpPr>
        <p:spPr>
          <a:xfrm>
            <a:off x="-196" y="5412337"/>
            <a:ext cx="7605568" cy="927910"/>
          </a:xfrm>
          <a:custGeom>
            <a:avLst/>
            <a:gdLst>
              <a:gd name="connsiteX0" fmla="*/ 0 w 7436498"/>
              <a:gd name="connsiteY0" fmla="*/ 0 h 951723"/>
              <a:gd name="connsiteX1" fmla="*/ 0 w 7436498"/>
              <a:gd name="connsiteY1" fmla="*/ 139959 h 951723"/>
              <a:gd name="connsiteX2" fmla="*/ 7053942 w 7436498"/>
              <a:gd name="connsiteY2" fmla="*/ 951723 h 951723"/>
              <a:gd name="connsiteX3" fmla="*/ 7436498 w 7436498"/>
              <a:gd name="connsiteY3" fmla="*/ 914400 h 951723"/>
              <a:gd name="connsiteX4" fmla="*/ 0 w 7436498"/>
              <a:gd name="connsiteY4" fmla="*/ 0 h 951723"/>
              <a:gd name="connsiteX0" fmla="*/ 190500 w 7436498"/>
              <a:gd name="connsiteY0" fmla="*/ 0 h 1004110"/>
              <a:gd name="connsiteX1" fmla="*/ 0 w 7436498"/>
              <a:gd name="connsiteY1" fmla="*/ 192346 h 1004110"/>
              <a:gd name="connsiteX2" fmla="*/ 7053942 w 7436498"/>
              <a:gd name="connsiteY2" fmla="*/ 1004110 h 1004110"/>
              <a:gd name="connsiteX3" fmla="*/ 7436498 w 7436498"/>
              <a:gd name="connsiteY3" fmla="*/ 966787 h 1004110"/>
              <a:gd name="connsiteX4" fmla="*/ 190500 w 7436498"/>
              <a:gd name="connsiteY4" fmla="*/ 0 h 1004110"/>
              <a:gd name="connsiteX0" fmla="*/ 0 w 7448404"/>
              <a:gd name="connsiteY0" fmla="*/ 0 h 923148"/>
              <a:gd name="connsiteX1" fmla="*/ 11906 w 7448404"/>
              <a:gd name="connsiteY1" fmla="*/ 111384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164306 w 7448404"/>
              <a:gd name="connsiteY1" fmla="*/ 685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302418 w 7448404"/>
              <a:gd name="connsiteY1" fmla="*/ 2971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1 w 7448405"/>
              <a:gd name="connsiteY0" fmla="*/ 0 h 923148"/>
              <a:gd name="connsiteX1" fmla="*/ 0 w 7448405"/>
              <a:gd name="connsiteY1" fmla="*/ 75665 h 923148"/>
              <a:gd name="connsiteX2" fmla="*/ 7065849 w 7448405"/>
              <a:gd name="connsiteY2" fmla="*/ 923148 h 923148"/>
              <a:gd name="connsiteX3" fmla="*/ 7448405 w 7448405"/>
              <a:gd name="connsiteY3" fmla="*/ 885825 h 923148"/>
              <a:gd name="connsiteX4" fmla="*/ 1 w 7448405"/>
              <a:gd name="connsiteY4" fmla="*/ 0 h 923148"/>
              <a:gd name="connsiteX0" fmla="*/ 1 w 7400780"/>
              <a:gd name="connsiteY0" fmla="*/ 0 h 928688"/>
              <a:gd name="connsiteX1" fmla="*/ 0 w 7400780"/>
              <a:gd name="connsiteY1" fmla="*/ 75665 h 928688"/>
              <a:gd name="connsiteX2" fmla="*/ 7065849 w 7400780"/>
              <a:gd name="connsiteY2" fmla="*/ 923148 h 928688"/>
              <a:gd name="connsiteX3" fmla="*/ 7400780 w 7400780"/>
              <a:gd name="connsiteY3" fmla="*/ 928688 h 928688"/>
              <a:gd name="connsiteX4" fmla="*/ 1 w 7400780"/>
              <a:gd name="connsiteY4" fmla="*/ 0 h 928688"/>
              <a:gd name="connsiteX0" fmla="*/ 1 w 7605568"/>
              <a:gd name="connsiteY0" fmla="*/ 0 h 923148"/>
              <a:gd name="connsiteX1" fmla="*/ 0 w 7605568"/>
              <a:gd name="connsiteY1" fmla="*/ 75665 h 923148"/>
              <a:gd name="connsiteX2" fmla="*/ 7065849 w 7605568"/>
              <a:gd name="connsiteY2" fmla="*/ 923148 h 923148"/>
              <a:gd name="connsiteX3" fmla="*/ 7605568 w 7605568"/>
              <a:gd name="connsiteY3" fmla="*/ 897732 h 923148"/>
              <a:gd name="connsiteX4" fmla="*/ 1 w 7605568"/>
              <a:gd name="connsiteY4" fmla="*/ 0 h 923148"/>
              <a:gd name="connsiteX0" fmla="*/ 1 w 7605568"/>
              <a:gd name="connsiteY0" fmla="*/ 0 h 897732"/>
              <a:gd name="connsiteX1" fmla="*/ 0 w 7605568"/>
              <a:gd name="connsiteY1" fmla="*/ 75665 h 897732"/>
              <a:gd name="connsiteX2" fmla="*/ 7065849 w 7605568"/>
              <a:gd name="connsiteY2" fmla="*/ 863617 h 897732"/>
              <a:gd name="connsiteX3" fmla="*/ 7605568 w 7605568"/>
              <a:gd name="connsiteY3" fmla="*/ 897732 h 897732"/>
              <a:gd name="connsiteX4" fmla="*/ 1 w 7605568"/>
              <a:gd name="connsiteY4" fmla="*/ 0 h 897732"/>
              <a:gd name="connsiteX0" fmla="*/ 1 w 7605568"/>
              <a:gd name="connsiteY0" fmla="*/ 0 h 927910"/>
              <a:gd name="connsiteX1" fmla="*/ 0 w 7605568"/>
              <a:gd name="connsiteY1" fmla="*/ 75665 h 927910"/>
              <a:gd name="connsiteX2" fmla="*/ 7225392 w 7605568"/>
              <a:gd name="connsiteY2" fmla="*/ 927910 h 927910"/>
              <a:gd name="connsiteX3" fmla="*/ 7605568 w 7605568"/>
              <a:gd name="connsiteY3" fmla="*/ 897732 h 927910"/>
              <a:gd name="connsiteX4" fmla="*/ 1 w 7605568"/>
              <a:gd name="connsiteY4" fmla="*/ 0 h 9279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05568" h="927910">
                <a:moveTo>
                  <a:pt x="1" y="0"/>
                </a:moveTo>
                <a:cubicBezTo>
                  <a:pt x="1" y="25222"/>
                  <a:pt x="0" y="50443"/>
                  <a:pt x="0" y="75665"/>
                </a:cubicBezTo>
                <a:lnTo>
                  <a:pt x="7225392" y="927910"/>
                </a:lnTo>
                <a:lnTo>
                  <a:pt x="7605568" y="897732"/>
                </a:lnTo>
                <a:lnTo>
                  <a:pt x="1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Freeform 12"/>
          <p:cNvSpPr/>
          <p:nvPr/>
        </p:nvSpPr>
        <p:spPr>
          <a:xfrm>
            <a:off x="1680725" y="6116507"/>
            <a:ext cx="7465656" cy="741493"/>
          </a:xfrm>
          <a:custGeom>
            <a:avLst/>
            <a:gdLst>
              <a:gd name="connsiteX0" fmla="*/ 7408506 w 7408506"/>
              <a:gd name="connsiteY0" fmla="*/ 0 h 755780"/>
              <a:gd name="connsiteX1" fmla="*/ 0 w 7408506"/>
              <a:gd name="connsiteY1" fmla="*/ 755780 h 755780"/>
              <a:gd name="connsiteX2" fmla="*/ 662473 w 7408506"/>
              <a:gd name="connsiteY2" fmla="*/ 755780 h 755780"/>
              <a:gd name="connsiteX3" fmla="*/ 7408506 w 7408506"/>
              <a:gd name="connsiteY3" fmla="*/ 74645 h 755780"/>
              <a:gd name="connsiteX4" fmla="*/ 7408506 w 7408506"/>
              <a:gd name="connsiteY4" fmla="*/ 0 h 755780"/>
              <a:gd name="connsiteX0" fmla="*/ 6958449 w 6958449"/>
              <a:gd name="connsiteY0" fmla="*/ 0 h 755780"/>
              <a:gd name="connsiteX1" fmla="*/ 0 w 6958449"/>
              <a:gd name="connsiteY1" fmla="*/ 712918 h 755780"/>
              <a:gd name="connsiteX2" fmla="*/ 212416 w 6958449"/>
              <a:gd name="connsiteY2" fmla="*/ 755780 h 755780"/>
              <a:gd name="connsiteX3" fmla="*/ 6958449 w 6958449"/>
              <a:gd name="connsiteY3" fmla="*/ 74645 h 755780"/>
              <a:gd name="connsiteX4" fmla="*/ 6958449 w 6958449"/>
              <a:gd name="connsiteY4" fmla="*/ 0 h 755780"/>
              <a:gd name="connsiteX0" fmla="*/ 6958449 w 6958449"/>
              <a:gd name="connsiteY0" fmla="*/ 0 h 712918"/>
              <a:gd name="connsiteX1" fmla="*/ 0 w 6958449"/>
              <a:gd name="connsiteY1" fmla="*/ 712918 h 712918"/>
              <a:gd name="connsiteX2" fmla="*/ 302903 w 6958449"/>
              <a:gd name="connsiteY2" fmla="*/ 705774 h 712918"/>
              <a:gd name="connsiteX3" fmla="*/ 6958449 w 6958449"/>
              <a:gd name="connsiteY3" fmla="*/ 74645 h 712918"/>
              <a:gd name="connsiteX4" fmla="*/ 6958449 w 6958449"/>
              <a:gd name="connsiteY4" fmla="*/ 0 h 712918"/>
              <a:gd name="connsiteX0" fmla="*/ 6958449 w 6958449"/>
              <a:gd name="connsiteY0" fmla="*/ 0 h 741492"/>
              <a:gd name="connsiteX1" fmla="*/ 0 w 6958449"/>
              <a:gd name="connsiteY1" fmla="*/ 712918 h 741492"/>
              <a:gd name="connsiteX2" fmla="*/ 248134 w 6958449"/>
              <a:gd name="connsiteY2" fmla="*/ 741492 h 741492"/>
              <a:gd name="connsiteX3" fmla="*/ 6958449 w 6958449"/>
              <a:gd name="connsiteY3" fmla="*/ 74645 h 741492"/>
              <a:gd name="connsiteX4" fmla="*/ 6958449 w 6958449"/>
              <a:gd name="connsiteY4" fmla="*/ 0 h 741492"/>
              <a:gd name="connsiteX0" fmla="*/ 7465656 w 7465656"/>
              <a:gd name="connsiteY0" fmla="*/ 0 h 741493"/>
              <a:gd name="connsiteX1" fmla="*/ 0 w 7465656"/>
              <a:gd name="connsiteY1" fmla="*/ 741493 h 741493"/>
              <a:gd name="connsiteX2" fmla="*/ 755341 w 7465656"/>
              <a:gd name="connsiteY2" fmla="*/ 741492 h 741493"/>
              <a:gd name="connsiteX3" fmla="*/ 7465656 w 7465656"/>
              <a:gd name="connsiteY3" fmla="*/ 74645 h 741493"/>
              <a:gd name="connsiteX4" fmla="*/ 7465656 w 7465656"/>
              <a:gd name="connsiteY4" fmla="*/ 0 h 741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465656" h="741493">
                <a:moveTo>
                  <a:pt x="7465656" y="0"/>
                </a:moveTo>
                <a:lnTo>
                  <a:pt x="0" y="741493"/>
                </a:lnTo>
                <a:lnTo>
                  <a:pt x="755341" y="741492"/>
                </a:lnTo>
                <a:lnTo>
                  <a:pt x="7465656" y="74645"/>
                </a:lnTo>
                <a:lnTo>
                  <a:pt x="7465656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15" name="Content Placeholder 14"/>
          <p:cNvSpPr>
            <a:spLocks noGrp="1"/>
          </p:cNvSpPr>
          <p:nvPr>
            <p:ph sz="quarter" idx="13"/>
          </p:nvPr>
        </p:nvSpPr>
        <p:spPr>
          <a:xfrm>
            <a:off x="685800" y="2209800"/>
            <a:ext cx="3657600" cy="32004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7" name="Content Placeholder 16"/>
          <p:cNvSpPr>
            <a:spLocks noGrp="1"/>
          </p:cNvSpPr>
          <p:nvPr>
            <p:ph sz="quarter" idx="14"/>
          </p:nvPr>
        </p:nvSpPr>
        <p:spPr>
          <a:xfrm>
            <a:off x="4800600" y="2209800"/>
            <a:ext cx="3657600" cy="32004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reeform 5"/>
          <p:cNvSpPr/>
          <p:nvPr/>
        </p:nvSpPr>
        <p:spPr>
          <a:xfrm>
            <a:off x="1" y="5010151"/>
            <a:ext cx="7439025" cy="1571625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415827" h="1571625">
                <a:moveTo>
                  <a:pt x="0" y="0"/>
                </a:moveTo>
                <a:lnTo>
                  <a:pt x="7415827" y="866775"/>
                </a:lnTo>
                <a:lnTo>
                  <a:pt x="0" y="1571625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rgbClr val="000000"/>
              </a:gs>
              <a:gs pos="24000">
                <a:srgbClr val="333333"/>
              </a:gs>
              <a:gs pos="90000">
                <a:srgbClr val="0000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Freeform 6"/>
          <p:cNvSpPr/>
          <p:nvPr/>
        </p:nvSpPr>
        <p:spPr>
          <a:xfrm>
            <a:off x="0" y="5731667"/>
            <a:ext cx="9147178" cy="1126333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0 w 9144000"/>
              <a:gd name="connsiteY3" fmla="*/ 1065657 h 1075182"/>
              <a:gd name="connsiteX4" fmla="*/ 20 w 9144000"/>
              <a:gd name="connsiteY4" fmla="*/ 818007 h 1075182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8854092 w 9124990"/>
              <a:gd name="connsiteY2" fmla="*/ 585026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9122615 w 9124990"/>
              <a:gd name="connsiteY2" fmla="*/ 1063889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8766171 w 9124990"/>
              <a:gd name="connsiteY2" fmla="*/ 508228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8161"/>
              <a:gd name="connsiteY0" fmla="*/ 818007 h 1068407"/>
              <a:gd name="connsiteX1" fmla="*/ 9124990 w 9128161"/>
              <a:gd name="connsiteY1" fmla="*/ 0 h 1068407"/>
              <a:gd name="connsiteX2" fmla="*/ 9127369 w 9128161"/>
              <a:gd name="connsiteY2" fmla="*/ 1068407 h 1068407"/>
              <a:gd name="connsiteX3" fmla="*/ 0 w 9128161"/>
              <a:gd name="connsiteY3" fmla="*/ 1065657 h 1068407"/>
              <a:gd name="connsiteX4" fmla="*/ 20 w 9128161"/>
              <a:gd name="connsiteY4" fmla="*/ 818007 h 106840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28161" h="1068407">
                <a:moveTo>
                  <a:pt x="20" y="818007"/>
                </a:moveTo>
                <a:lnTo>
                  <a:pt x="9124990" y="0"/>
                </a:lnTo>
                <a:cubicBezTo>
                  <a:pt x="9124198" y="354630"/>
                  <a:pt x="9128161" y="713777"/>
                  <a:pt x="9127369" y="1068407"/>
                </a:cubicBezTo>
                <a:lnTo>
                  <a:pt x="0" y="1065657"/>
                </a:lnTo>
                <a:cubicBezTo>
                  <a:pt x="7" y="983107"/>
                  <a:pt x="13" y="900557"/>
                  <a:pt x="20" y="818007"/>
                </a:cubicBezTo>
                <a:close/>
              </a:path>
            </a:pathLst>
          </a:custGeom>
          <a:gradFill>
            <a:gsLst>
              <a:gs pos="39000">
                <a:schemeClr val="accent1"/>
              </a:gs>
              <a:gs pos="50000">
                <a:schemeClr val="accent1">
                  <a:lumMod val="40000"/>
                  <a:lumOff val="60000"/>
                </a:schemeClr>
              </a:gs>
              <a:gs pos="58000">
                <a:schemeClr val="accent1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0" y="4973410"/>
            <a:ext cx="7674867" cy="928299"/>
          </a:xfrm>
          <a:custGeom>
            <a:avLst/>
            <a:gdLst>
              <a:gd name="connsiteX0" fmla="*/ 0 w 7548466"/>
              <a:gd name="connsiteY0" fmla="*/ 0 h 933061"/>
              <a:gd name="connsiteX1" fmla="*/ 9331 w 7548466"/>
              <a:gd name="connsiteY1" fmla="*/ 65314 h 933061"/>
              <a:gd name="connsiteX2" fmla="*/ 7221894 w 7548466"/>
              <a:gd name="connsiteY2" fmla="*/ 933061 h 933061"/>
              <a:gd name="connsiteX3" fmla="*/ 7548466 w 7548466"/>
              <a:gd name="connsiteY3" fmla="*/ 914400 h 933061"/>
              <a:gd name="connsiteX4" fmla="*/ 0 w 7548466"/>
              <a:gd name="connsiteY4" fmla="*/ 0 h 933061"/>
              <a:gd name="connsiteX0" fmla="*/ 131163 w 7539135"/>
              <a:gd name="connsiteY0" fmla="*/ 0 h 1042598"/>
              <a:gd name="connsiteX1" fmla="*/ 0 w 7539135"/>
              <a:gd name="connsiteY1" fmla="*/ 174851 h 1042598"/>
              <a:gd name="connsiteX2" fmla="*/ 7212563 w 7539135"/>
              <a:gd name="connsiteY2" fmla="*/ 1042598 h 1042598"/>
              <a:gd name="connsiteX3" fmla="*/ 7539135 w 7539135"/>
              <a:gd name="connsiteY3" fmla="*/ 1023937 h 1042598"/>
              <a:gd name="connsiteX4" fmla="*/ 131163 w 7539135"/>
              <a:gd name="connsiteY4" fmla="*/ 0 h 1042598"/>
              <a:gd name="connsiteX0" fmla="*/ 0 w 7407972"/>
              <a:gd name="connsiteY0" fmla="*/ 0 h 1042598"/>
              <a:gd name="connsiteX1" fmla="*/ 85531 w 7407972"/>
              <a:gd name="connsiteY1" fmla="*/ 134370 h 1042598"/>
              <a:gd name="connsiteX2" fmla="*/ 7081400 w 7407972"/>
              <a:gd name="connsiteY2" fmla="*/ 1042598 h 1042598"/>
              <a:gd name="connsiteX3" fmla="*/ 7407972 w 7407972"/>
              <a:gd name="connsiteY3" fmla="*/ 1023937 h 1042598"/>
              <a:gd name="connsiteX4" fmla="*/ 0 w 7407972"/>
              <a:gd name="connsiteY4" fmla="*/ 0 h 1042598"/>
              <a:gd name="connsiteX0" fmla="*/ 131163 w 7539135"/>
              <a:gd name="connsiteY0" fmla="*/ 0 h 1042598"/>
              <a:gd name="connsiteX1" fmla="*/ 0 w 7539135"/>
              <a:gd name="connsiteY1" fmla="*/ 193902 h 1042598"/>
              <a:gd name="connsiteX2" fmla="*/ 7212563 w 7539135"/>
              <a:gd name="connsiteY2" fmla="*/ 1042598 h 1042598"/>
              <a:gd name="connsiteX3" fmla="*/ 7539135 w 7539135"/>
              <a:gd name="connsiteY3" fmla="*/ 1023937 h 1042598"/>
              <a:gd name="connsiteX4" fmla="*/ 131163 w 7539135"/>
              <a:gd name="connsiteY4" fmla="*/ 0 h 1042598"/>
              <a:gd name="connsiteX0" fmla="*/ 59725 w 7539135"/>
              <a:gd name="connsiteY0" fmla="*/ 0 h 892580"/>
              <a:gd name="connsiteX1" fmla="*/ 0 w 7539135"/>
              <a:gd name="connsiteY1" fmla="*/ 43884 h 892580"/>
              <a:gd name="connsiteX2" fmla="*/ 7212563 w 7539135"/>
              <a:gd name="connsiteY2" fmla="*/ 892580 h 892580"/>
              <a:gd name="connsiteX3" fmla="*/ 7539135 w 7539135"/>
              <a:gd name="connsiteY3" fmla="*/ 873919 h 892580"/>
              <a:gd name="connsiteX4" fmla="*/ 59725 w 7539135"/>
              <a:gd name="connsiteY4" fmla="*/ 0 h 892580"/>
              <a:gd name="connsiteX0" fmla="*/ 194 w 7539135"/>
              <a:gd name="connsiteY0" fmla="*/ 0 h 923536"/>
              <a:gd name="connsiteX1" fmla="*/ 0 w 7539135"/>
              <a:gd name="connsiteY1" fmla="*/ 74840 h 923536"/>
              <a:gd name="connsiteX2" fmla="*/ 7212563 w 7539135"/>
              <a:gd name="connsiteY2" fmla="*/ 923536 h 923536"/>
              <a:gd name="connsiteX3" fmla="*/ 7539135 w 7539135"/>
              <a:gd name="connsiteY3" fmla="*/ 904875 h 923536"/>
              <a:gd name="connsiteX4" fmla="*/ 194 w 7539135"/>
              <a:gd name="connsiteY4" fmla="*/ 0 h 923536"/>
              <a:gd name="connsiteX0" fmla="*/ 194 w 7539135"/>
              <a:gd name="connsiteY0" fmla="*/ 0 h 904875"/>
              <a:gd name="connsiteX1" fmla="*/ 0 w 7539135"/>
              <a:gd name="connsiteY1" fmla="*/ 74840 h 904875"/>
              <a:gd name="connsiteX2" fmla="*/ 7212563 w 7539135"/>
              <a:gd name="connsiteY2" fmla="*/ 883055 h 904875"/>
              <a:gd name="connsiteX3" fmla="*/ 7539135 w 7539135"/>
              <a:gd name="connsiteY3" fmla="*/ 904875 h 904875"/>
              <a:gd name="connsiteX4" fmla="*/ 194 w 7539135"/>
              <a:gd name="connsiteY4" fmla="*/ 0 h 904875"/>
              <a:gd name="connsiteX0" fmla="*/ 194 w 7703442"/>
              <a:gd name="connsiteY0" fmla="*/ 0 h 1016794"/>
              <a:gd name="connsiteX1" fmla="*/ 0 w 7703442"/>
              <a:gd name="connsiteY1" fmla="*/ 74840 h 1016794"/>
              <a:gd name="connsiteX2" fmla="*/ 7212563 w 7703442"/>
              <a:gd name="connsiteY2" fmla="*/ 883055 h 1016794"/>
              <a:gd name="connsiteX3" fmla="*/ 7703442 w 7703442"/>
              <a:gd name="connsiteY3" fmla="*/ 1016794 h 1016794"/>
              <a:gd name="connsiteX4" fmla="*/ 194 w 7703442"/>
              <a:gd name="connsiteY4" fmla="*/ 0 h 1016794"/>
              <a:gd name="connsiteX0" fmla="*/ 194 w 7674867"/>
              <a:gd name="connsiteY0" fmla="*/ 0 h 897731"/>
              <a:gd name="connsiteX1" fmla="*/ 0 w 7674867"/>
              <a:gd name="connsiteY1" fmla="*/ 74840 h 897731"/>
              <a:gd name="connsiteX2" fmla="*/ 7212563 w 7674867"/>
              <a:gd name="connsiteY2" fmla="*/ 883055 h 897731"/>
              <a:gd name="connsiteX3" fmla="*/ 7674867 w 7674867"/>
              <a:gd name="connsiteY3" fmla="*/ 897731 h 897731"/>
              <a:gd name="connsiteX4" fmla="*/ 194 w 7674867"/>
              <a:gd name="connsiteY4" fmla="*/ 0 h 897731"/>
              <a:gd name="connsiteX0" fmla="*/ 194 w 7674867"/>
              <a:gd name="connsiteY0" fmla="*/ 0 h 930680"/>
              <a:gd name="connsiteX1" fmla="*/ 0 w 7674867"/>
              <a:gd name="connsiteY1" fmla="*/ 74840 h 930680"/>
              <a:gd name="connsiteX2" fmla="*/ 7293526 w 7674867"/>
              <a:gd name="connsiteY2" fmla="*/ 930680 h 930680"/>
              <a:gd name="connsiteX3" fmla="*/ 7674867 w 7674867"/>
              <a:gd name="connsiteY3" fmla="*/ 897731 h 930680"/>
              <a:gd name="connsiteX4" fmla="*/ 194 w 7674867"/>
              <a:gd name="connsiteY4" fmla="*/ 0 h 930680"/>
              <a:gd name="connsiteX0" fmla="*/ 194 w 7674867"/>
              <a:gd name="connsiteY0" fmla="*/ 0 h 897731"/>
              <a:gd name="connsiteX1" fmla="*/ 0 w 7674867"/>
              <a:gd name="connsiteY1" fmla="*/ 74840 h 897731"/>
              <a:gd name="connsiteX2" fmla="*/ 7293526 w 7674867"/>
              <a:gd name="connsiteY2" fmla="*/ 894961 h 897731"/>
              <a:gd name="connsiteX3" fmla="*/ 7674867 w 7674867"/>
              <a:gd name="connsiteY3" fmla="*/ 897731 h 897731"/>
              <a:gd name="connsiteX4" fmla="*/ 194 w 7674867"/>
              <a:gd name="connsiteY4" fmla="*/ 0 h 897731"/>
              <a:gd name="connsiteX0" fmla="*/ 194 w 7674867"/>
              <a:gd name="connsiteY0" fmla="*/ 0 h 897731"/>
              <a:gd name="connsiteX1" fmla="*/ 0 w 7674867"/>
              <a:gd name="connsiteY1" fmla="*/ 74840 h 897731"/>
              <a:gd name="connsiteX2" fmla="*/ 7238758 w 7674867"/>
              <a:gd name="connsiteY2" fmla="*/ 894961 h 897731"/>
              <a:gd name="connsiteX3" fmla="*/ 7674867 w 7674867"/>
              <a:gd name="connsiteY3" fmla="*/ 897731 h 897731"/>
              <a:gd name="connsiteX4" fmla="*/ 194 w 7674867"/>
              <a:gd name="connsiteY4" fmla="*/ 0 h 897731"/>
              <a:gd name="connsiteX0" fmla="*/ 194 w 7674867"/>
              <a:gd name="connsiteY0" fmla="*/ 0 h 897731"/>
              <a:gd name="connsiteX1" fmla="*/ 0 w 7674867"/>
              <a:gd name="connsiteY1" fmla="*/ 74840 h 897731"/>
              <a:gd name="connsiteX2" fmla="*/ 7298289 w 7674867"/>
              <a:gd name="connsiteY2" fmla="*/ 661599 h 897731"/>
              <a:gd name="connsiteX3" fmla="*/ 7674867 w 7674867"/>
              <a:gd name="connsiteY3" fmla="*/ 897731 h 897731"/>
              <a:gd name="connsiteX4" fmla="*/ 194 w 7674867"/>
              <a:gd name="connsiteY4" fmla="*/ 0 h 897731"/>
              <a:gd name="connsiteX0" fmla="*/ 194 w 7674867"/>
              <a:gd name="connsiteY0" fmla="*/ 0 h 928299"/>
              <a:gd name="connsiteX1" fmla="*/ 0 w 7674867"/>
              <a:gd name="connsiteY1" fmla="*/ 74840 h 928299"/>
              <a:gd name="connsiteX2" fmla="*/ 7298289 w 7674867"/>
              <a:gd name="connsiteY2" fmla="*/ 928299 h 928299"/>
              <a:gd name="connsiteX3" fmla="*/ 7674867 w 7674867"/>
              <a:gd name="connsiteY3" fmla="*/ 897731 h 928299"/>
              <a:gd name="connsiteX4" fmla="*/ 194 w 7674867"/>
              <a:gd name="connsiteY4" fmla="*/ 0 h 9282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74867" h="928299">
                <a:moveTo>
                  <a:pt x="194" y="0"/>
                </a:moveTo>
                <a:cubicBezTo>
                  <a:pt x="129" y="24947"/>
                  <a:pt x="65" y="49893"/>
                  <a:pt x="0" y="74840"/>
                </a:cubicBezTo>
                <a:lnTo>
                  <a:pt x="7298289" y="928299"/>
                </a:lnTo>
                <a:lnTo>
                  <a:pt x="7674867" y="897731"/>
                </a:lnTo>
                <a:lnTo>
                  <a:pt x="194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8"/>
          <p:cNvSpPr/>
          <p:nvPr/>
        </p:nvSpPr>
        <p:spPr>
          <a:xfrm>
            <a:off x="-2382" y="5696242"/>
            <a:ext cx="9146382" cy="930294"/>
          </a:xfrm>
          <a:custGeom>
            <a:avLst/>
            <a:gdLst>
              <a:gd name="connsiteX0" fmla="*/ 9153331 w 9153331"/>
              <a:gd name="connsiteY0" fmla="*/ 0 h 951723"/>
              <a:gd name="connsiteX1" fmla="*/ 0 w 9153331"/>
              <a:gd name="connsiteY1" fmla="*/ 867747 h 951723"/>
              <a:gd name="connsiteX2" fmla="*/ 0 w 9153331"/>
              <a:gd name="connsiteY2" fmla="*/ 951723 h 951723"/>
              <a:gd name="connsiteX3" fmla="*/ 9153331 w 9153331"/>
              <a:gd name="connsiteY3" fmla="*/ 83976 h 951723"/>
              <a:gd name="connsiteX4" fmla="*/ 9153331 w 9153331"/>
              <a:gd name="connsiteY4" fmla="*/ 0 h 951723"/>
              <a:gd name="connsiteX0" fmla="*/ 9153331 w 9153331"/>
              <a:gd name="connsiteY0" fmla="*/ 0 h 951723"/>
              <a:gd name="connsiteX1" fmla="*/ 107265 w 9153331"/>
              <a:gd name="connsiteY1" fmla="*/ 901085 h 951723"/>
              <a:gd name="connsiteX2" fmla="*/ 0 w 9153331"/>
              <a:gd name="connsiteY2" fmla="*/ 951723 h 951723"/>
              <a:gd name="connsiteX3" fmla="*/ 9153331 w 9153331"/>
              <a:gd name="connsiteY3" fmla="*/ 83976 h 951723"/>
              <a:gd name="connsiteX4" fmla="*/ 9153331 w 9153331"/>
              <a:gd name="connsiteY4" fmla="*/ 0 h 951723"/>
              <a:gd name="connsiteX0" fmla="*/ 9155715 w 9155715"/>
              <a:gd name="connsiteY0" fmla="*/ 0 h 951723"/>
              <a:gd name="connsiteX1" fmla="*/ 0 w 9155715"/>
              <a:gd name="connsiteY1" fmla="*/ 865366 h 951723"/>
              <a:gd name="connsiteX2" fmla="*/ 2384 w 9155715"/>
              <a:gd name="connsiteY2" fmla="*/ 951723 h 951723"/>
              <a:gd name="connsiteX3" fmla="*/ 9155715 w 9155715"/>
              <a:gd name="connsiteY3" fmla="*/ 83976 h 951723"/>
              <a:gd name="connsiteX4" fmla="*/ 9155715 w 9155715"/>
              <a:gd name="connsiteY4" fmla="*/ 0 h 951723"/>
              <a:gd name="connsiteX0" fmla="*/ 9155715 w 9155715"/>
              <a:gd name="connsiteY0" fmla="*/ 0 h 894573"/>
              <a:gd name="connsiteX1" fmla="*/ 0 w 9155715"/>
              <a:gd name="connsiteY1" fmla="*/ 865366 h 894573"/>
              <a:gd name="connsiteX2" fmla="*/ 197847 w 9155715"/>
              <a:gd name="connsiteY2" fmla="*/ 894573 h 894573"/>
              <a:gd name="connsiteX3" fmla="*/ 9155715 w 9155715"/>
              <a:gd name="connsiteY3" fmla="*/ 83976 h 894573"/>
              <a:gd name="connsiteX4" fmla="*/ 9155715 w 9155715"/>
              <a:gd name="connsiteY4" fmla="*/ 0 h 894573"/>
              <a:gd name="connsiteX0" fmla="*/ 9155715 w 9155715"/>
              <a:gd name="connsiteY0" fmla="*/ 0 h 946961"/>
              <a:gd name="connsiteX1" fmla="*/ 0 w 9155715"/>
              <a:gd name="connsiteY1" fmla="*/ 865366 h 946961"/>
              <a:gd name="connsiteX2" fmla="*/ 4768 w 9155715"/>
              <a:gd name="connsiteY2" fmla="*/ 946961 h 946961"/>
              <a:gd name="connsiteX3" fmla="*/ 9155715 w 9155715"/>
              <a:gd name="connsiteY3" fmla="*/ 83976 h 946961"/>
              <a:gd name="connsiteX4" fmla="*/ 9155715 w 9155715"/>
              <a:gd name="connsiteY4" fmla="*/ 0 h 946961"/>
              <a:gd name="connsiteX0" fmla="*/ 9155715 w 9155715"/>
              <a:gd name="connsiteY0" fmla="*/ 0 h 894574"/>
              <a:gd name="connsiteX1" fmla="*/ 0 w 9155715"/>
              <a:gd name="connsiteY1" fmla="*/ 865366 h 894574"/>
              <a:gd name="connsiteX2" fmla="*/ 97732 w 9155715"/>
              <a:gd name="connsiteY2" fmla="*/ 894574 h 894574"/>
              <a:gd name="connsiteX3" fmla="*/ 9155715 w 9155715"/>
              <a:gd name="connsiteY3" fmla="*/ 83976 h 894574"/>
              <a:gd name="connsiteX4" fmla="*/ 9155715 w 9155715"/>
              <a:gd name="connsiteY4" fmla="*/ 0 h 894574"/>
              <a:gd name="connsiteX0" fmla="*/ 9155715 w 9155715"/>
              <a:gd name="connsiteY0" fmla="*/ 0 h 939818"/>
              <a:gd name="connsiteX1" fmla="*/ 0 w 9155715"/>
              <a:gd name="connsiteY1" fmla="*/ 865366 h 939818"/>
              <a:gd name="connsiteX2" fmla="*/ 2384 w 9155715"/>
              <a:gd name="connsiteY2" fmla="*/ 939818 h 939818"/>
              <a:gd name="connsiteX3" fmla="*/ 9155715 w 9155715"/>
              <a:gd name="connsiteY3" fmla="*/ 83976 h 939818"/>
              <a:gd name="connsiteX4" fmla="*/ 9155715 w 9155715"/>
              <a:gd name="connsiteY4" fmla="*/ 0 h 939818"/>
              <a:gd name="connsiteX0" fmla="*/ 9015078 w 9155715"/>
              <a:gd name="connsiteY0" fmla="*/ 0 h 873143"/>
              <a:gd name="connsiteX1" fmla="*/ 0 w 9155715"/>
              <a:gd name="connsiteY1" fmla="*/ 798691 h 873143"/>
              <a:gd name="connsiteX2" fmla="*/ 2384 w 9155715"/>
              <a:gd name="connsiteY2" fmla="*/ 873143 h 873143"/>
              <a:gd name="connsiteX3" fmla="*/ 9155715 w 9155715"/>
              <a:gd name="connsiteY3" fmla="*/ 17301 h 873143"/>
              <a:gd name="connsiteX4" fmla="*/ 9015078 w 9155715"/>
              <a:gd name="connsiteY4" fmla="*/ 0 h 873143"/>
              <a:gd name="connsiteX0" fmla="*/ 9160482 w 9160482"/>
              <a:gd name="connsiteY0" fmla="*/ 0 h 930293"/>
              <a:gd name="connsiteX1" fmla="*/ 0 w 9160482"/>
              <a:gd name="connsiteY1" fmla="*/ 855841 h 930293"/>
              <a:gd name="connsiteX2" fmla="*/ 2384 w 9160482"/>
              <a:gd name="connsiteY2" fmla="*/ 930293 h 930293"/>
              <a:gd name="connsiteX3" fmla="*/ 9155715 w 9160482"/>
              <a:gd name="connsiteY3" fmla="*/ 74451 h 930293"/>
              <a:gd name="connsiteX4" fmla="*/ 9160482 w 9160482"/>
              <a:gd name="connsiteY4" fmla="*/ 0 h 930293"/>
              <a:gd name="connsiteX0" fmla="*/ 9072286 w 9155715"/>
              <a:gd name="connsiteY0" fmla="*/ 0 h 885050"/>
              <a:gd name="connsiteX1" fmla="*/ 0 w 9155715"/>
              <a:gd name="connsiteY1" fmla="*/ 810598 h 885050"/>
              <a:gd name="connsiteX2" fmla="*/ 2384 w 9155715"/>
              <a:gd name="connsiteY2" fmla="*/ 885050 h 885050"/>
              <a:gd name="connsiteX3" fmla="*/ 9155715 w 9155715"/>
              <a:gd name="connsiteY3" fmla="*/ 29208 h 885050"/>
              <a:gd name="connsiteX4" fmla="*/ 9072286 w 9155715"/>
              <a:gd name="connsiteY4" fmla="*/ 0 h 885050"/>
              <a:gd name="connsiteX0" fmla="*/ 9155715 w 9155715"/>
              <a:gd name="connsiteY0" fmla="*/ 0 h 930294"/>
              <a:gd name="connsiteX1" fmla="*/ 0 w 9155715"/>
              <a:gd name="connsiteY1" fmla="*/ 855842 h 930294"/>
              <a:gd name="connsiteX2" fmla="*/ 2384 w 9155715"/>
              <a:gd name="connsiteY2" fmla="*/ 930294 h 930294"/>
              <a:gd name="connsiteX3" fmla="*/ 9155715 w 9155715"/>
              <a:gd name="connsiteY3" fmla="*/ 74452 h 930294"/>
              <a:gd name="connsiteX4" fmla="*/ 9155715 w 9155715"/>
              <a:gd name="connsiteY4" fmla="*/ 0 h 9302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55715" h="930294">
                <a:moveTo>
                  <a:pt x="9155715" y="0"/>
                </a:moveTo>
                <a:lnTo>
                  <a:pt x="0" y="855842"/>
                </a:lnTo>
                <a:cubicBezTo>
                  <a:pt x="795" y="884628"/>
                  <a:pt x="1589" y="901508"/>
                  <a:pt x="2384" y="930294"/>
                </a:cubicBezTo>
                <a:lnTo>
                  <a:pt x="9155715" y="74452"/>
                </a:lnTo>
                <a:lnTo>
                  <a:pt x="9155715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reeform 4"/>
          <p:cNvSpPr/>
          <p:nvPr/>
        </p:nvSpPr>
        <p:spPr>
          <a:xfrm>
            <a:off x="0" y="5731667"/>
            <a:ext cx="9147178" cy="1126333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0 w 9144000"/>
              <a:gd name="connsiteY3" fmla="*/ 1065657 h 1075182"/>
              <a:gd name="connsiteX4" fmla="*/ 20 w 9144000"/>
              <a:gd name="connsiteY4" fmla="*/ 818007 h 1075182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8854092 w 9124990"/>
              <a:gd name="connsiteY2" fmla="*/ 585026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9122615 w 9124990"/>
              <a:gd name="connsiteY2" fmla="*/ 1063889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8766171 w 9124990"/>
              <a:gd name="connsiteY2" fmla="*/ 508228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8161"/>
              <a:gd name="connsiteY0" fmla="*/ 818007 h 1068407"/>
              <a:gd name="connsiteX1" fmla="*/ 9124990 w 9128161"/>
              <a:gd name="connsiteY1" fmla="*/ 0 h 1068407"/>
              <a:gd name="connsiteX2" fmla="*/ 9127369 w 9128161"/>
              <a:gd name="connsiteY2" fmla="*/ 1068407 h 1068407"/>
              <a:gd name="connsiteX3" fmla="*/ 0 w 9128161"/>
              <a:gd name="connsiteY3" fmla="*/ 1065657 h 1068407"/>
              <a:gd name="connsiteX4" fmla="*/ 20 w 9128161"/>
              <a:gd name="connsiteY4" fmla="*/ 818007 h 106840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28161" h="1068407">
                <a:moveTo>
                  <a:pt x="20" y="818007"/>
                </a:moveTo>
                <a:lnTo>
                  <a:pt x="9124990" y="0"/>
                </a:lnTo>
                <a:cubicBezTo>
                  <a:pt x="9124198" y="354630"/>
                  <a:pt x="9128161" y="713777"/>
                  <a:pt x="9127369" y="1068407"/>
                </a:cubicBezTo>
                <a:lnTo>
                  <a:pt x="0" y="1065657"/>
                </a:lnTo>
                <a:cubicBezTo>
                  <a:pt x="7" y="983107"/>
                  <a:pt x="13" y="900557"/>
                  <a:pt x="20" y="818007"/>
                </a:cubicBezTo>
                <a:close/>
              </a:path>
            </a:pathLst>
          </a:custGeom>
          <a:gradFill>
            <a:gsLst>
              <a:gs pos="39000">
                <a:schemeClr val="accent3"/>
              </a:gs>
              <a:gs pos="50000">
                <a:schemeClr val="accent3">
                  <a:lumMod val="40000"/>
                  <a:lumOff val="60000"/>
                </a:schemeClr>
              </a:gs>
              <a:gs pos="58000">
                <a:schemeClr val="accent3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6" name="Freeform 5"/>
          <p:cNvSpPr/>
          <p:nvPr/>
        </p:nvSpPr>
        <p:spPr>
          <a:xfrm>
            <a:off x="0" y="5381627"/>
            <a:ext cx="3286124" cy="1207294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  <a:gd name="connsiteX0" fmla="*/ 0 w 6996854"/>
              <a:gd name="connsiteY0" fmla="*/ 0 h 1571625"/>
              <a:gd name="connsiteX1" fmla="*/ 6996854 w 6996854"/>
              <a:gd name="connsiteY1" fmla="*/ 1266825 h 1571625"/>
              <a:gd name="connsiteX2" fmla="*/ 0 w 6996854"/>
              <a:gd name="connsiteY2" fmla="*/ 1571625 h 1571625"/>
              <a:gd name="connsiteX3" fmla="*/ 0 w 6996854"/>
              <a:gd name="connsiteY3" fmla="*/ 0 h 1571625"/>
              <a:gd name="connsiteX0" fmla="*/ 0 w 7583417"/>
              <a:gd name="connsiteY0" fmla="*/ 0 h 800100"/>
              <a:gd name="connsiteX1" fmla="*/ 7583417 w 7583417"/>
              <a:gd name="connsiteY1" fmla="*/ 495300 h 800100"/>
              <a:gd name="connsiteX2" fmla="*/ 586563 w 7583417"/>
              <a:gd name="connsiteY2" fmla="*/ 800100 h 800100"/>
              <a:gd name="connsiteX3" fmla="*/ 0 w 7583417"/>
              <a:gd name="connsiteY3" fmla="*/ 0 h 800100"/>
              <a:gd name="connsiteX0" fmla="*/ 0 w 7017803"/>
              <a:gd name="connsiteY0" fmla="*/ 0 h 1200150"/>
              <a:gd name="connsiteX1" fmla="*/ 7017803 w 7017803"/>
              <a:gd name="connsiteY1" fmla="*/ 895350 h 1200150"/>
              <a:gd name="connsiteX2" fmla="*/ 20949 w 7017803"/>
              <a:gd name="connsiteY2" fmla="*/ 1200150 h 1200150"/>
              <a:gd name="connsiteX3" fmla="*/ 0 w 7017803"/>
              <a:gd name="connsiteY3" fmla="*/ 0 h 1200150"/>
              <a:gd name="connsiteX0" fmla="*/ 0 w 6410292"/>
              <a:gd name="connsiteY0" fmla="*/ 0 h 1752600"/>
              <a:gd name="connsiteX1" fmla="*/ 6410292 w 6410292"/>
              <a:gd name="connsiteY1" fmla="*/ 1752600 h 1752600"/>
              <a:gd name="connsiteX2" fmla="*/ 20949 w 6410292"/>
              <a:gd name="connsiteY2" fmla="*/ 1200150 h 1752600"/>
              <a:gd name="connsiteX3" fmla="*/ 0 w 6410292"/>
              <a:gd name="connsiteY3" fmla="*/ 0 h 1752600"/>
              <a:gd name="connsiteX0" fmla="*/ 0 w 7227290"/>
              <a:gd name="connsiteY0" fmla="*/ 0 h 1200150"/>
              <a:gd name="connsiteX1" fmla="*/ 7227290 w 7227290"/>
              <a:gd name="connsiteY1" fmla="*/ 885825 h 1200150"/>
              <a:gd name="connsiteX2" fmla="*/ 20949 w 7227290"/>
              <a:gd name="connsiteY2" fmla="*/ 1200150 h 1200150"/>
              <a:gd name="connsiteX3" fmla="*/ 0 w 7227290"/>
              <a:gd name="connsiteY3" fmla="*/ 0 h 1200150"/>
              <a:gd name="connsiteX0" fmla="*/ 0 w 7227290"/>
              <a:gd name="connsiteY0" fmla="*/ 0 h 885825"/>
              <a:gd name="connsiteX1" fmla="*/ 7227290 w 7227290"/>
              <a:gd name="connsiteY1" fmla="*/ 885825 h 885825"/>
              <a:gd name="connsiteX2" fmla="*/ 555141 w 7227290"/>
              <a:gd name="connsiteY2" fmla="*/ 862013 h 885825"/>
              <a:gd name="connsiteX3" fmla="*/ 0 w 7227290"/>
              <a:gd name="connsiteY3" fmla="*/ 0 h 885825"/>
              <a:gd name="connsiteX0" fmla="*/ 0 w 7227290"/>
              <a:gd name="connsiteY0" fmla="*/ 0 h 1207294"/>
              <a:gd name="connsiteX1" fmla="*/ 7227290 w 7227290"/>
              <a:gd name="connsiteY1" fmla="*/ 885825 h 1207294"/>
              <a:gd name="connsiteX2" fmla="*/ 0 w 7227290"/>
              <a:gd name="connsiteY2" fmla="*/ 1207294 h 1207294"/>
              <a:gd name="connsiteX3" fmla="*/ 0 w 7227290"/>
              <a:gd name="connsiteY3" fmla="*/ 0 h 12072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227290" h="1207294">
                <a:moveTo>
                  <a:pt x="0" y="0"/>
                </a:moveTo>
                <a:lnTo>
                  <a:pt x="7227290" y="885825"/>
                </a:lnTo>
                <a:lnTo>
                  <a:pt x="0" y="1207294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rgbClr val="000000"/>
              </a:gs>
              <a:gs pos="24000">
                <a:srgbClr val="333333"/>
              </a:gs>
              <a:gs pos="90000">
                <a:srgbClr val="0000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Freeform 6"/>
          <p:cNvSpPr/>
          <p:nvPr/>
        </p:nvSpPr>
        <p:spPr>
          <a:xfrm>
            <a:off x="-2382" y="5696242"/>
            <a:ext cx="9146382" cy="930294"/>
          </a:xfrm>
          <a:custGeom>
            <a:avLst/>
            <a:gdLst>
              <a:gd name="connsiteX0" fmla="*/ 9153331 w 9153331"/>
              <a:gd name="connsiteY0" fmla="*/ 0 h 951723"/>
              <a:gd name="connsiteX1" fmla="*/ 0 w 9153331"/>
              <a:gd name="connsiteY1" fmla="*/ 867747 h 951723"/>
              <a:gd name="connsiteX2" fmla="*/ 0 w 9153331"/>
              <a:gd name="connsiteY2" fmla="*/ 951723 h 951723"/>
              <a:gd name="connsiteX3" fmla="*/ 9153331 w 9153331"/>
              <a:gd name="connsiteY3" fmla="*/ 83976 h 951723"/>
              <a:gd name="connsiteX4" fmla="*/ 9153331 w 9153331"/>
              <a:gd name="connsiteY4" fmla="*/ 0 h 951723"/>
              <a:gd name="connsiteX0" fmla="*/ 9153331 w 9153331"/>
              <a:gd name="connsiteY0" fmla="*/ 0 h 951723"/>
              <a:gd name="connsiteX1" fmla="*/ 107265 w 9153331"/>
              <a:gd name="connsiteY1" fmla="*/ 901085 h 951723"/>
              <a:gd name="connsiteX2" fmla="*/ 0 w 9153331"/>
              <a:gd name="connsiteY2" fmla="*/ 951723 h 951723"/>
              <a:gd name="connsiteX3" fmla="*/ 9153331 w 9153331"/>
              <a:gd name="connsiteY3" fmla="*/ 83976 h 951723"/>
              <a:gd name="connsiteX4" fmla="*/ 9153331 w 9153331"/>
              <a:gd name="connsiteY4" fmla="*/ 0 h 951723"/>
              <a:gd name="connsiteX0" fmla="*/ 9155715 w 9155715"/>
              <a:gd name="connsiteY0" fmla="*/ 0 h 951723"/>
              <a:gd name="connsiteX1" fmla="*/ 0 w 9155715"/>
              <a:gd name="connsiteY1" fmla="*/ 865366 h 951723"/>
              <a:gd name="connsiteX2" fmla="*/ 2384 w 9155715"/>
              <a:gd name="connsiteY2" fmla="*/ 951723 h 951723"/>
              <a:gd name="connsiteX3" fmla="*/ 9155715 w 9155715"/>
              <a:gd name="connsiteY3" fmla="*/ 83976 h 951723"/>
              <a:gd name="connsiteX4" fmla="*/ 9155715 w 9155715"/>
              <a:gd name="connsiteY4" fmla="*/ 0 h 951723"/>
              <a:gd name="connsiteX0" fmla="*/ 9155715 w 9155715"/>
              <a:gd name="connsiteY0" fmla="*/ 0 h 894573"/>
              <a:gd name="connsiteX1" fmla="*/ 0 w 9155715"/>
              <a:gd name="connsiteY1" fmla="*/ 865366 h 894573"/>
              <a:gd name="connsiteX2" fmla="*/ 197847 w 9155715"/>
              <a:gd name="connsiteY2" fmla="*/ 894573 h 894573"/>
              <a:gd name="connsiteX3" fmla="*/ 9155715 w 9155715"/>
              <a:gd name="connsiteY3" fmla="*/ 83976 h 894573"/>
              <a:gd name="connsiteX4" fmla="*/ 9155715 w 9155715"/>
              <a:gd name="connsiteY4" fmla="*/ 0 h 894573"/>
              <a:gd name="connsiteX0" fmla="*/ 9155715 w 9155715"/>
              <a:gd name="connsiteY0" fmla="*/ 0 h 946961"/>
              <a:gd name="connsiteX1" fmla="*/ 0 w 9155715"/>
              <a:gd name="connsiteY1" fmla="*/ 865366 h 946961"/>
              <a:gd name="connsiteX2" fmla="*/ 4768 w 9155715"/>
              <a:gd name="connsiteY2" fmla="*/ 946961 h 946961"/>
              <a:gd name="connsiteX3" fmla="*/ 9155715 w 9155715"/>
              <a:gd name="connsiteY3" fmla="*/ 83976 h 946961"/>
              <a:gd name="connsiteX4" fmla="*/ 9155715 w 9155715"/>
              <a:gd name="connsiteY4" fmla="*/ 0 h 946961"/>
              <a:gd name="connsiteX0" fmla="*/ 9155715 w 9155715"/>
              <a:gd name="connsiteY0" fmla="*/ 0 h 894574"/>
              <a:gd name="connsiteX1" fmla="*/ 0 w 9155715"/>
              <a:gd name="connsiteY1" fmla="*/ 865366 h 894574"/>
              <a:gd name="connsiteX2" fmla="*/ 97732 w 9155715"/>
              <a:gd name="connsiteY2" fmla="*/ 894574 h 894574"/>
              <a:gd name="connsiteX3" fmla="*/ 9155715 w 9155715"/>
              <a:gd name="connsiteY3" fmla="*/ 83976 h 894574"/>
              <a:gd name="connsiteX4" fmla="*/ 9155715 w 9155715"/>
              <a:gd name="connsiteY4" fmla="*/ 0 h 894574"/>
              <a:gd name="connsiteX0" fmla="*/ 9155715 w 9155715"/>
              <a:gd name="connsiteY0" fmla="*/ 0 h 939818"/>
              <a:gd name="connsiteX1" fmla="*/ 0 w 9155715"/>
              <a:gd name="connsiteY1" fmla="*/ 865366 h 939818"/>
              <a:gd name="connsiteX2" fmla="*/ 2384 w 9155715"/>
              <a:gd name="connsiteY2" fmla="*/ 939818 h 939818"/>
              <a:gd name="connsiteX3" fmla="*/ 9155715 w 9155715"/>
              <a:gd name="connsiteY3" fmla="*/ 83976 h 939818"/>
              <a:gd name="connsiteX4" fmla="*/ 9155715 w 9155715"/>
              <a:gd name="connsiteY4" fmla="*/ 0 h 939818"/>
              <a:gd name="connsiteX0" fmla="*/ 9015078 w 9155715"/>
              <a:gd name="connsiteY0" fmla="*/ 0 h 873143"/>
              <a:gd name="connsiteX1" fmla="*/ 0 w 9155715"/>
              <a:gd name="connsiteY1" fmla="*/ 798691 h 873143"/>
              <a:gd name="connsiteX2" fmla="*/ 2384 w 9155715"/>
              <a:gd name="connsiteY2" fmla="*/ 873143 h 873143"/>
              <a:gd name="connsiteX3" fmla="*/ 9155715 w 9155715"/>
              <a:gd name="connsiteY3" fmla="*/ 17301 h 873143"/>
              <a:gd name="connsiteX4" fmla="*/ 9015078 w 9155715"/>
              <a:gd name="connsiteY4" fmla="*/ 0 h 873143"/>
              <a:gd name="connsiteX0" fmla="*/ 9160482 w 9160482"/>
              <a:gd name="connsiteY0" fmla="*/ 0 h 930293"/>
              <a:gd name="connsiteX1" fmla="*/ 0 w 9160482"/>
              <a:gd name="connsiteY1" fmla="*/ 855841 h 930293"/>
              <a:gd name="connsiteX2" fmla="*/ 2384 w 9160482"/>
              <a:gd name="connsiteY2" fmla="*/ 930293 h 930293"/>
              <a:gd name="connsiteX3" fmla="*/ 9155715 w 9160482"/>
              <a:gd name="connsiteY3" fmla="*/ 74451 h 930293"/>
              <a:gd name="connsiteX4" fmla="*/ 9160482 w 9160482"/>
              <a:gd name="connsiteY4" fmla="*/ 0 h 930293"/>
              <a:gd name="connsiteX0" fmla="*/ 9072286 w 9155715"/>
              <a:gd name="connsiteY0" fmla="*/ 0 h 885050"/>
              <a:gd name="connsiteX1" fmla="*/ 0 w 9155715"/>
              <a:gd name="connsiteY1" fmla="*/ 810598 h 885050"/>
              <a:gd name="connsiteX2" fmla="*/ 2384 w 9155715"/>
              <a:gd name="connsiteY2" fmla="*/ 885050 h 885050"/>
              <a:gd name="connsiteX3" fmla="*/ 9155715 w 9155715"/>
              <a:gd name="connsiteY3" fmla="*/ 29208 h 885050"/>
              <a:gd name="connsiteX4" fmla="*/ 9072286 w 9155715"/>
              <a:gd name="connsiteY4" fmla="*/ 0 h 885050"/>
              <a:gd name="connsiteX0" fmla="*/ 9155715 w 9155715"/>
              <a:gd name="connsiteY0" fmla="*/ 0 h 930294"/>
              <a:gd name="connsiteX1" fmla="*/ 0 w 9155715"/>
              <a:gd name="connsiteY1" fmla="*/ 855842 h 930294"/>
              <a:gd name="connsiteX2" fmla="*/ 2384 w 9155715"/>
              <a:gd name="connsiteY2" fmla="*/ 930294 h 930294"/>
              <a:gd name="connsiteX3" fmla="*/ 9155715 w 9155715"/>
              <a:gd name="connsiteY3" fmla="*/ 74452 h 930294"/>
              <a:gd name="connsiteX4" fmla="*/ 9155715 w 9155715"/>
              <a:gd name="connsiteY4" fmla="*/ 0 h 9302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55715" h="930294">
                <a:moveTo>
                  <a:pt x="9155715" y="0"/>
                </a:moveTo>
                <a:lnTo>
                  <a:pt x="0" y="855842"/>
                </a:lnTo>
                <a:cubicBezTo>
                  <a:pt x="795" y="884628"/>
                  <a:pt x="1589" y="901508"/>
                  <a:pt x="2384" y="930294"/>
                </a:cubicBezTo>
                <a:lnTo>
                  <a:pt x="9155715" y="74452"/>
                </a:lnTo>
                <a:lnTo>
                  <a:pt x="9155715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-196" y="5347020"/>
            <a:ext cx="3426231" cy="944725"/>
          </a:xfrm>
          <a:custGeom>
            <a:avLst/>
            <a:gdLst>
              <a:gd name="connsiteX0" fmla="*/ 0 w 7436498"/>
              <a:gd name="connsiteY0" fmla="*/ 0 h 951723"/>
              <a:gd name="connsiteX1" fmla="*/ 0 w 7436498"/>
              <a:gd name="connsiteY1" fmla="*/ 139959 h 951723"/>
              <a:gd name="connsiteX2" fmla="*/ 7053942 w 7436498"/>
              <a:gd name="connsiteY2" fmla="*/ 951723 h 951723"/>
              <a:gd name="connsiteX3" fmla="*/ 7436498 w 7436498"/>
              <a:gd name="connsiteY3" fmla="*/ 914400 h 951723"/>
              <a:gd name="connsiteX4" fmla="*/ 0 w 7436498"/>
              <a:gd name="connsiteY4" fmla="*/ 0 h 951723"/>
              <a:gd name="connsiteX0" fmla="*/ 190500 w 7436498"/>
              <a:gd name="connsiteY0" fmla="*/ 0 h 1004110"/>
              <a:gd name="connsiteX1" fmla="*/ 0 w 7436498"/>
              <a:gd name="connsiteY1" fmla="*/ 192346 h 1004110"/>
              <a:gd name="connsiteX2" fmla="*/ 7053942 w 7436498"/>
              <a:gd name="connsiteY2" fmla="*/ 1004110 h 1004110"/>
              <a:gd name="connsiteX3" fmla="*/ 7436498 w 7436498"/>
              <a:gd name="connsiteY3" fmla="*/ 966787 h 1004110"/>
              <a:gd name="connsiteX4" fmla="*/ 190500 w 7436498"/>
              <a:gd name="connsiteY4" fmla="*/ 0 h 1004110"/>
              <a:gd name="connsiteX0" fmla="*/ 0 w 7448404"/>
              <a:gd name="connsiteY0" fmla="*/ 0 h 923148"/>
              <a:gd name="connsiteX1" fmla="*/ 11906 w 7448404"/>
              <a:gd name="connsiteY1" fmla="*/ 111384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164306 w 7448404"/>
              <a:gd name="connsiteY1" fmla="*/ 685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302418 w 7448404"/>
              <a:gd name="connsiteY1" fmla="*/ 2971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1 w 7448405"/>
              <a:gd name="connsiteY0" fmla="*/ 0 h 923148"/>
              <a:gd name="connsiteX1" fmla="*/ 0 w 7448405"/>
              <a:gd name="connsiteY1" fmla="*/ 75665 h 923148"/>
              <a:gd name="connsiteX2" fmla="*/ 7065849 w 7448405"/>
              <a:gd name="connsiteY2" fmla="*/ 923148 h 923148"/>
              <a:gd name="connsiteX3" fmla="*/ 7448405 w 7448405"/>
              <a:gd name="connsiteY3" fmla="*/ 885825 h 923148"/>
              <a:gd name="connsiteX4" fmla="*/ 1 w 7448405"/>
              <a:gd name="connsiteY4" fmla="*/ 0 h 923148"/>
              <a:gd name="connsiteX0" fmla="*/ 1 w 7400780"/>
              <a:gd name="connsiteY0" fmla="*/ 0 h 928688"/>
              <a:gd name="connsiteX1" fmla="*/ 0 w 7400780"/>
              <a:gd name="connsiteY1" fmla="*/ 75665 h 928688"/>
              <a:gd name="connsiteX2" fmla="*/ 7065849 w 7400780"/>
              <a:gd name="connsiteY2" fmla="*/ 923148 h 928688"/>
              <a:gd name="connsiteX3" fmla="*/ 7400780 w 7400780"/>
              <a:gd name="connsiteY3" fmla="*/ 928688 h 928688"/>
              <a:gd name="connsiteX4" fmla="*/ 1 w 7400780"/>
              <a:gd name="connsiteY4" fmla="*/ 0 h 928688"/>
              <a:gd name="connsiteX0" fmla="*/ 1 w 7605568"/>
              <a:gd name="connsiteY0" fmla="*/ 0 h 923148"/>
              <a:gd name="connsiteX1" fmla="*/ 0 w 7605568"/>
              <a:gd name="connsiteY1" fmla="*/ 75665 h 923148"/>
              <a:gd name="connsiteX2" fmla="*/ 7065849 w 7605568"/>
              <a:gd name="connsiteY2" fmla="*/ 923148 h 923148"/>
              <a:gd name="connsiteX3" fmla="*/ 7605568 w 7605568"/>
              <a:gd name="connsiteY3" fmla="*/ 897732 h 923148"/>
              <a:gd name="connsiteX4" fmla="*/ 1 w 7605568"/>
              <a:gd name="connsiteY4" fmla="*/ 0 h 923148"/>
              <a:gd name="connsiteX0" fmla="*/ 1 w 7605568"/>
              <a:gd name="connsiteY0" fmla="*/ 0 h 897732"/>
              <a:gd name="connsiteX1" fmla="*/ 0 w 7605568"/>
              <a:gd name="connsiteY1" fmla="*/ 75665 h 897732"/>
              <a:gd name="connsiteX2" fmla="*/ 7065849 w 7605568"/>
              <a:gd name="connsiteY2" fmla="*/ 863617 h 897732"/>
              <a:gd name="connsiteX3" fmla="*/ 7605568 w 7605568"/>
              <a:gd name="connsiteY3" fmla="*/ 897732 h 897732"/>
              <a:gd name="connsiteX4" fmla="*/ 1 w 7605568"/>
              <a:gd name="connsiteY4" fmla="*/ 0 h 897732"/>
              <a:gd name="connsiteX0" fmla="*/ 1 w 7605568"/>
              <a:gd name="connsiteY0" fmla="*/ 0 h 927910"/>
              <a:gd name="connsiteX1" fmla="*/ 0 w 7605568"/>
              <a:gd name="connsiteY1" fmla="*/ 75665 h 927910"/>
              <a:gd name="connsiteX2" fmla="*/ 7225392 w 7605568"/>
              <a:gd name="connsiteY2" fmla="*/ 927910 h 927910"/>
              <a:gd name="connsiteX3" fmla="*/ 7605568 w 7605568"/>
              <a:gd name="connsiteY3" fmla="*/ 897732 h 927910"/>
              <a:gd name="connsiteX4" fmla="*/ 1 w 7605568"/>
              <a:gd name="connsiteY4" fmla="*/ 0 h 927910"/>
              <a:gd name="connsiteX0" fmla="*/ 1 w 7605568"/>
              <a:gd name="connsiteY0" fmla="*/ 0 h 897732"/>
              <a:gd name="connsiteX1" fmla="*/ 0 w 7605568"/>
              <a:gd name="connsiteY1" fmla="*/ 75665 h 897732"/>
              <a:gd name="connsiteX2" fmla="*/ 2830674 w 7605568"/>
              <a:gd name="connsiteY2" fmla="*/ 806612 h 897732"/>
              <a:gd name="connsiteX3" fmla="*/ 7605568 w 7605568"/>
              <a:gd name="connsiteY3" fmla="*/ 897732 h 897732"/>
              <a:gd name="connsiteX4" fmla="*/ 1 w 7605568"/>
              <a:gd name="connsiteY4" fmla="*/ 0 h 897732"/>
              <a:gd name="connsiteX0" fmla="*/ 1 w 2930931"/>
              <a:gd name="connsiteY0" fmla="*/ 0 h 806612"/>
              <a:gd name="connsiteX1" fmla="*/ 0 w 2930931"/>
              <a:gd name="connsiteY1" fmla="*/ 75665 h 806612"/>
              <a:gd name="connsiteX2" fmla="*/ 2830674 w 2930931"/>
              <a:gd name="connsiteY2" fmla="*/ 806612 h 806612"/>
              <a:gd name="connsiteX3" fmla="*/ 2930931 w 2930931"/>
              <a:gd name="connsiteY3" fmla="*/ 785765 h 806612"/>
              <a:gd name="connsiteX4" fmla="*/ 1 w 2930931"/>
              <a:gd name="connsiteY4" fmla="*/ 0 h 806612"/>
              <a:gd name="connsiteX0" fmla="*/ 1 w 3204530"/>
              <a:gd name="connsiteY0" fmla="*/ 0 h 944725"/>
              <a:gd name="connsiteX1" fmla="*/ 0 w 3204530"/>
              <a:gd name="connsiteY1" fmla="*/ 75665 h 944725"/>
              <a:gd name="connsiteX2" fmla="*/ 3204530 w 3204530"/>
              <a:gd name="connsiteY2" fmla="*/ 944725 h 944725"/>
              <a:gd name="connsiteX3" fmla="*/ 2930931 w 3204530"/>
              <a:gd name="connsiteY3" fmla="*/ 785765 h 944725"/>
              <a:gd name="connsiteX4" fmla="*/ 1 w 3204530"/>
              <a:gd name="connsiteY4" fmla="*/ 0 h 944725"/>
              <a:gd name="connsiteX0" fmla="*/ 1 w 3426231"/>
              <a:gd name="connsiteY0" fmla="*/ 0 h 944725"/>
              <a:gd name="connsiteX1" fmla="*/ 0 w 3426231"/>
              <a:gd name="connsiteY1" fmla="*/ 75665 h 944725"/>
              <a:gd name="connsiteX2" fmla="*/ 3204530 w 3426231"/>
              <a:gd name="connsiteY2" fmla="*/ 944725 h 944725"/>
              <a:gd name="connsiteX3" fmla="*/ 3426231 w 3426231"/>
              <a:gd name="connsiteY3" fmla="*/ 923877 h 944725"/>
              <a:gd name="connsiteX4" fmla="*/ 1 w 3426231"/>
              <a:gd name="connsiteY4" fmla="*/ 0 h 9447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426231" h="944725">
                <a:moveTo>
                  <a:pt x="1" y="0"/>
                </a:moveTo>
                <a:cubicBezTo>
                  <a:pt x="1" y="25222"/>
                  <a:pt x="0" y="50443"/>
                  <a:pt x="0" y="75665"/>
                </a:cubicBezTo>
                <a:lnTo>
                  <a:pt x="3204530" y="944725"/>
                </a:lnTo>
                <a:lnTo>
                  <a:pt x="3426231" y="923877"/>
                </a:lnTo>
                <a:lnTo>
                  <a:pt x="1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7"/>
          <p:cNvSpPr/>
          <p:nvPr/>
        </p:nvSpPr>
        <p:spPr>
          <a:xfrm>
            <a:off x="1" y="5010151"/>
            <a:ext cx="7439025" cy="1571625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415827" h="1571625">
                <a:moveTo>
                  <a:pt x="0" y="0"/>
                </a:moveTo>
                <a:lnTo>
                  <a:pt x="7415827" y="866775"/>
                </a:lnTo>
                <a:lnTo>
                  <a:pt x="0" y="1571625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rgbClr val="000000"/>
              </a:gs>
              <a:gs pos="24000">
                <a:srgbClr val="333333"/>
              </a:gs>
              <a:gs pos="90000">
                <a:srgbClr val="0000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8"/>
          <p:cNvSpPr/>
          <p:nvPr/>
        </p:nvSpPr>
        <p:spPr>
          <a:xfrm>
            <a:off x="0" y="5731667"/>
            <a:ext cx="9147178" cy="1126333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0 w 9144000"/>
              <a:gd name="connsiteY3" fmla="*/ 1065657 h 1075182"/>
              <a:gd name="connsiteX4" fmla="*/ 20 w 9144000"/>
              <a:gd name="connsiteY4" fmla="*/ 818007 h 1075182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8854092 w 9124990"/>
              <a:gd name="connsiteY2" fmla="*/ 585026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9122615 w 9124990"/>
              <a:gd name="connsiteY2" fmla="*/ 1063889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8766171 w 9124990"/>
              <a:gd name="connsiteY2" fmla="*/ 508228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8161"/>
              <a:gd name="connsiteY0" fmla="*/ 818007 h 1068407"/>
              <a:gd name="connsiteX1" fmla="*/ 9124990 w 9128161"/>
              <a:gd name="connsiteY1" fmla="*/ 0 h 1068407"/>
              <a:gd name="connsiteX2" fmla="*/ 9127369 w 9128161"/>
              <a:gd name="connsiteY2" fmla="*/ 1068407 h 1068407"/>
              <a:gd name="connsiteX3" fmla="*/ 0 w 9128161"/>
              <a:gd name="connsiteY3" fmla="*/ 1065657 h 1068407"/>
              <a:gd name="connsiteX4" fmla="*/ 20 w 9128161"/>
              <a:gd name="connsiteY4" fmla="*/ 818007 h 106840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28161" h="1068407">
                <a:moveTo>
                  <a:pt x="20" y="818007"/>
                </a:moveTo>
                <a:lnTo>
                  <a:pt x="9124990" y="0"/>
                </a:lnTo>
                <a:cubicBezTo>
                  <a:pt x="9124198" y="354630"/>
                  <a:pt x="9128161" y="713777"/>
                  <a:pt x="9127369" y="1068407"/>
                </a:cubicBezTo>
                <a:lnTo>
                  <a:pt x="0" y="1065657"/>
                </a:lnTo>
                <a:cubicBezTo>
                  <a:pt x="7" y="983107"/>
                  <a:pt x="13" y="900557"/>
                  <a:pt x="20" y="818007"/>
                </a:cubicBezTo>
                <a:close/>
              </a:path>
            </a:pathLst>
          </a:custGeom>
          <a:gradFill>
            <a:gsLst>
              <a:gs pos="39000">
                <a:schemeClr val="accent1"/>
              </a:gs>
              <a:gs pos="50000">
                <a:schemeClr val="accent1">
                  <a:lumMod val="40000"/>
                  <a:lumOff val="60000"/>
                </a:schemeClr>
              </a:gs>
              <a:gs pos="58000">
                <a:schemeClr val="accent1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6656" y="609600"/>
            <a:ext cx="3383280" cy="914400"/>
          </a:xfrm>
        </p:spPr>
        <p:txBody>
          <a:bodyPr anchor="b">
            <a:noAutofit/>
          </a:bodyPr>
          <a:lstStyle>
            <a:lvl1pPr algn="l">
              <a:defRPr sz="2200" b="0" i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" name="Freeform 9"/>
          <p:cNvSpPr/>
          <p:nvPr/>
        </p:nvSpPr>
        <p:spPr>
          <a:xfrm>
            <a:off x="0" y="4973410"/>
            <a:ext cx="7674867" cy="928299"/>
          </a:xfrm>
          <a:custGeom>
            <a:avLst/>
            <a:gdLst>
              <a:gd name="connsiteX0" fmla="*/ 0 w 7548466"/>
              <a:gd name="connsiteY0" fmla="*/ 0 h 933061"/>
              <a:gd name="connsiteX1" fmla="*/ 9331 w 7548466"/>
              <a:gd name="connsiteY1" fmla="*/ 65314 h 933061"/>
              <a:gd name="connsiteX2" fmla="*/ 7221894 w 7548466"/>
              <a:gd name="connsiteY2" fmla="*/ 933061 h 933061"/>
              <a:gd name="connsiteX3" fmla="*/ 7548466 w 7548466"/>
              <a:gd name="connsiteY3" fmla="*/ 914400 h 933061"/>
              <a:gd name="connsiteX4" fmla="*/ 0 w 7548466"/>
              <a:gd name="connsiteY4" fmla="*/ 0 h 933061"/>
              <a:gd name="connsiteX0" fmla="*/ 131163 w 7539135"/>
              <a:gd name="connsiteY0" fmla="*/ 0 h 1042598"/>
              <a:gd name="connsiteX1" fmla="*/ 0 w 7539135"/>
              <a:gd name="connsiteY1" fmla="*/ 174851 h 1042598"/>
              <a:gd name="connsiteX2" fmla="*/ 7212563 w 7539135"/>
              <a:gd name="connsiteY2" fmla="*/ 1042598 h 1042598"/>
              <a:gd name="connsiteX3" fmla="*/ 7539135 w 7539135"/>
              <a:gd name="connsiteY3" fmla="*/ 1023937 h 1042598"/>
              <a:gd name="connsiteX4" fmla="*/ 131163 w 7539135"/>
              <a:gd name="connsiteY4" fmla="*/ 0 h 1042598"/>
              <a:gd name="connsiteX0" fmla="*/ 0 w 7407972"/>
              <a:gd name="connsiteY0" fmla="*/ 0 h 1042598"/>
              <a:gd name="connsiteX1" fmla="*/ 85531 w 7407972"/>
              <a:gd name="connsiteY1" fmla="*/ 134370 h 1042598"/>
              <a:gd name="connsiteX2" fmla="*/ 7081400 w 7407972"/>
              <a:gd name="connsiteY2" fmla="*/ 1042598 h 1042598"/>
              <a:gd name="connsiteX3" fmla="*/ 7407972 w 7407972"/>
              <a:gd name="connsiteY3" fmla="*/ 1023937 h 1042598"/>
              <a:gd name="connsiteX4" fmla="*/ 0 w 7407972"/>
              <a:gd name="connsiteY4" fmla="*/ 0 h 1042598"/>
              <a:gd name="connsiteX0" fmla="*/ 131163 w 7539135"/>
              <a:gd name="connsiteY0" fmla="*/ 0 h 1042598"/>
              <a:gd name="connsiteX1" fmla="*/ 0 w 7539135"/>
              <a:gd name="connsiteY1" fmla="*/ 193902 h 1042598"/>
              <a:gd name="connsiteX2" fmla="*/ 7212563 w 7539135"/>
              <a:gd name="connsiteY2" fmla="*/ 1042598 h 1042598"/>
              <a:gd name="connsiteX3" fmla="*/ 7539135 w 7539135"/>
              <a:gd name="connsiteY3" fmla="*/ 1023937 h 1042598"/>
              <a:gd name="connsiteX4" fmla="*/ 131163 w 7539135"/>
              <a:gd name="connsiteY4" fmla="*/ 0 h 1042598"/>
              <a:gd name="connsiteX0" fmla="*/ 59725 w 7539135"/>
              <a:gd name="connsiteY0" fmla="*/ 0 h 892580"/>
              <a:gd name="connsiteX1" fmla="*/ 0 w 7539135"/>
              <a:gd name="connsiteY1" fmla="*/ 43884 h 892580"/>
              <a:gd name="connsiteX2" fmla="*/ 7212563 w 7539135"/>
              <a:gd name="connsiteY2" fmla="*/ 892580 h 892580"/>
              <a:gd name="connsiteX3" fmla="*/ 7539135 w 7539135"/>
              <a:gd name="connsiteY3" fmla="*/ 873919 h 892580"/>
              <a:gd name="connsiteX4" fmla="*/ 59725 w 7539135"/>
              <a:gd name="connsiteY4" fmla="*/ 0 h 892580"/>
              <a:gd name="connsiteX0" fmla="*/ 194 w 7539135"/>
              <a:gd name="connsiteY0" fmla="*/ 0 h 923536"/>
              <a:gd name="connsiteX1" fmla="*/ 0 w 7539135"/>
              <a:gd name="connsiteY1" fmla="*/ 74840 h 923536"/>
              <a:gd name="connsiteX2" fmla="*/ 7212563 w 7539135"/>
              <a:gd name="connsiteY2" fmla="*/ 923536 h 923536"/>
              <a:gd name="connsiteX3" fmla="*/ 7539135 w 7539135"/>
              <a:gd name="connsiteY3" fmla="*/ 904875 h 923536"/>
              <a:gd name="connsiteX4" fmla="*/ 194 w 7539135"/>
              <a:gd name="connsiteY4" fmla="*/ 0 h 923536"/>
              <a:gd name="connsiteX0" fmla="*/ 194 w 7539135"/>
              <a:gd name="connsiteY0" fmla="*/ 0 h 904875"/>
              <a:gd name="connsiteX1" fmla="*/ 0 w 7539135"/>
              <a:gd name="connsiteY1" fmla="*/ 74840 h 904875"/>
              <a:gd name="connsiteX2" fmla="*/ 7212563 w 7539135"/>
              <a:gd name="connsiteY2" fmla="*/ 883055 h 904875"/>
              <a:gd name="connsiteX3" fmla="*/ 7539135 w 7539135"/>
              <a:gd name="connsiteY3" fmla="*/ 904875 h 904875"/>
              <a:gd name="connsiteX4" fmla="*/ 194 w 7539135"/>
              <a:gd name="connsiteY4" fmla="*/ 0 h 904875"/>
              <a:gd name="connsiteX0" fmla="*/ 194 w 7703442"/>
              <a:gd name="connsiteY0" fmla="*/ 0 h 1016794"/>
              <a:gd name="connsiteX1" fmla="*/ 0 w 7703442"/>
              <a:gd name="connsiteY1" fmla="*/ 74840 h 1016794"/>
              <a:gd name="connsiteX2" fmla="*/ 7212563 w 7703442"/>
              <a:gd name="connsiteY2" fmla="*/ 883055 h 1016794"/>
              <a:gd name="connsiteX3" fmla="*/ 7703442 w 7703442"/>
              <a:gd name="connsiteY3" fmla="*/ 1016794 h 1016794"/>
              <a:gd name="connsiteX4" fmla="*/ 194 w 7703442"/>
              <a:gd name="connsiteY4" fmla="*/ 0 h 1016794"/>
              <a:gd name="connsiteX0" fmla="*/ 194 w 7674867"/>
              <a:gd name="connsiteY0" fmla="*/ 0 h 897731"/>
              <a:gd name="connsiteX1" fmla="*/ 0 w 7674867"/>
              <a:gd name="connsiteY1" fmla="*/ 74840 h 897731"/>
              <a:gd name="connsiteX2" fmla="*/ 7212563 w 7674867"/>
              <a:gd name="connsiteY2" fmla="*/ 883055 h 897731"/>
              <a:gd name="connsiteX3" fmla="*/ 7674867 w 7674867"/>
              <a:gd name="connsiteY3" fmla="*/ 897731 h 897731"/>
              <a:gd name="connsiteX4" fmla="*/ 194 w 7674867"/>
              <a:gd name="connsiteY4" fmla="*/ 0 h 897731"/>
              <a:gd name="connsiteX0" fmla="*/ 194 w 7674867"/>
              <a:gd name="connsiteY0" fmla="*/ 0 h 930680"/>
              <a:gd name="connsiteX1" fmla="*/ 0 w 7674867"/>
              <a:gd name="connsiteY1" fmla="*/ 74840 h 930680"/>
              <a:gd name="connsiteX2" fmla="*/ 7293526 w 7674867"/>
              <a:gd name="connsiteY2" fmla="*/ 930680 h 930680"/>
              <a:gd name="connsiteX3" fmla="*/ 7674867 w 7674867"/>
              <a:gd name="connsiteY3" fmla="*/ 897731 h 930680"/>
              <a:gd name="connsiteX4" fmla="*/ 194 w 7674867"/>
              <a:gd name="connsiteY4" fmla="*/ 0 h 930680"/>
              <a:gd name="connsiteX0" fmla="*/ 194 w 7674867"/>
              <a:gd name="connsiteY0" fmla="*/ 0 h 897731"/>
              <a:gd name="connsiteX1" fmla="*/ 0 w 7674867"/>
              <a:gd name="connsiteY1" fmla="*/ 74840 h 897731"/>
              <a:gd name="connsiteX2" fmla="*/ 7293526 w 7674867"/>
              <a:gd name="connsiteY2" fmla="*/ 894961 h 897731"/>
              <a:gd name="connsiteX3" fmla="*/ 7674867 w 7674867"/>
              <a:gd name="connsiteY3" fmla="*/ 897731 h 897731"/>
              <a:gd name="connsiteX4" fmla="*/ 194 w 7674867"/>
              <a:gd name="connsiteY4" fmla="*/ 0 h 897731"/>
              <a:gd name="connsiteX0" fmla="*/ 194 w 7674867"/>
              <a:gd name="connsiteY0" fmla="*/ 0 h 897731"/>
              <a:gd name="connsiteX1" fmla="*/ 0 w 7674867"/>
              <a:gd name="connsiteY1" fmla="*/ 74840 h 897731"/>
              <a:gd name="connsiteX2" fmla="*/ 7238758 w 7674867"/>
              <a:gd name="connsiteY2" fmla="*/ 894961 h 897731"/>
              <a:gd name="connsiteX3" fmla="*/ 7674867 w 7674867"/>
              <a:gd name="connsiteY3" fmla="*/ 897731 h 897731"/>
              <a:gd name="connsiteX4" fmla="*/ 194 w 7674867"/>
              <a:gd name="connsiteY4" fmla="*/ 0 h 897731"/>
              <a:gd name="connsiteX0" fmla="*/ 194 w 7674867"/>
              <a:gd name="connsiteY0" fmla="*/ 0 h 897731"/>
              <a:gd name="connsiteX1" fmla="*/ 0 w 7674867"/>
              <a:gd name="connsiteY1" fmla="*/ 74840 h 897731"/>
              <a:gd name="connsiteX2" fmla="*/ 7298289 w 7674867"/>
              <a:gd name="connsiteY2" fmla="*/ 661599 h 897731"/>
              <a:gd name="connsiteX3" fmla="*/ 7674867 w 7674867"/>
              <a:gd name="connsiteY3" fmla="*/ 897731 h 897731"/>
              <a:gd name="connsiteX4" fmla="*/ 194 w 7674867"/>
              <a:gd name="connsiteY4" fmla="*/ 0 h 897731"/>
              <a:gd name="connsiteX0" fmla="*/ 194 w 7674867"/>
              <a:gd name="connsiteY0" fmla="*/ 0 h 928299"/>
              <a:gd name="connsiteX1" fmla="*/ 0 w 7674867"/>
              <a:gd name="connsiteY1" fmla="*/ 74840 h 928299"/>
              <a:gd name="connsiteX2" fmla="*/ 7298289 w 7674867"/>
              <a:gd name="connsiteY2" fmla="*/ 928299 h 928299"/>
              <a:gd name="connsiteX3" fmla="*/ 7674867 w 7674867"/>
              <a:gd name="connsiteY3" fmla="*/ 897731 h 928299"/>
              <a:gd name="connsiteX4" fmla="*/ 194 w 7674867"/>
              <a:gd name="connsiteY4" fmla="*/ 0 h 9282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74867" h="928299">
                <a:moveTo>
                  <a:pt x="194" y="0"/>
                </a:moveTo>
                <a:cubicBezTo>
                  <a:pt x="129" y="24947"/>
                  <a:pt x="65" y="49893"/>
                  <a:pt x="0" y="74840"/>
                </a:cubicBezTo>
                <a:lnTo>
                  <a:pt x="7298289" y="928299"/>
                </a:lnTo>
                <a:lnTo>
                  <a:pt x="7674867" y="897731"/>
                </a:lnTo>
                <a:lnTo>
                  <a:pt x="194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10"/>
          <p:cNvSpPr/>
          <p:nvPr/>
        </p:nvSpPr>
        <p:spPr>
          <a:xfrm>
            <a:off x="-2382" y="5696242"/>
            <a:ext cx="9146382" cy="930294"/>
          </a:xfrm>
          <a:custGeom>
            <a:avLst/>
            <a:gdLst>
              <a:gd name="connsiteX0" fmla="*/ 9153331 w 9153331"/>
              <a:gd name="connsiteY0" fmla="*/ 0 h 951723"/>
              <a:gd name="connsiteX1" fmla="*/ 0 w 9153331"/>
              <a:gd name="connsiteY1" fmla="*/ 867747 h 951723"/>
              <a:gd name="connsiteX2" fmla="*/ 0 w 9153331"/>
              <a:gd name="connsiteY2" fmla="*/ 951723 h 951723"/>
              <a:gd name="connsiteX3" fmla="*/ 9153331 w 9153331"/>
              <a:gd name="connsiteY3" fmla="*/ 83976 h 951723"/>
              <a:gd name="connsiteX4" fmla="*/ 9153331 w 9153331"/>
              <a:gd name="connsiteY4" fmla="*/ 0 h 951723"/>
              <a:gd name="connsiteX0" fmla="*/ 9153331 w 9153331"/>
              <a:gd name="connsiteY0" fmla="*/ 0 h 951723"/>
              <a:gd name="connsiteX1" fmla="*/ 107265 w 9153331"/>
              <a:gd name="connsiteY1" fmla="*/ 901085 h 951723"/>
              <a:gd name="connsiteX2" fmla="*/ 0 w 9153331"/>
              <a:gd name="connsiteY2" fmla="*/ 951723 h 951723"/>
              <a:gd name="connsiteX3" fmla="*/ 9153331 w 9153331"/>
              <a:gd name="connsiteY3" fmla="*/ 83976 h 951723"/>
              <a:gd name="connsiteX4" fmla="*/ 9153331 w 9153331"/>
              <a:gd name="connsiteY4" fmla="*/ 0 h 951723"/>
              <a:gd name="connsiteX0" fmla="*/ 9155715 w 9155715"/>
              <a:gd name="connsiteY0" fmla="*/ 0 h 951723"/>
              <a:gd name="connsiteX1" fmla="*/ 0 w 9155715"/>
              <a:gd name="connsiteY1" fmla="*/ 865366 h 951723"/>
              <a:gd name="connsiteX2" fmla="*/ 2384 w 9155715"/>
              <a:gd name="connsiteY2" fmla="*/ 951723 h 951723"/>
              <a:gd name="connsiteX3" fmla="*/ 9155715 w 9155715"/>
              <a:gd name="connsiteY3" fmla="*/ 83976 h 951723"/>
              <a:gd name="connsiteX4" fmla="*/ 9155715 w 9155715"/>
              <a:gd name="connsiteY4" fmla="*/ 0 h 951723"/>
              <a:gd name="connsiteX0" fmla="*/ 9155715 w 9155715"/>
              <a:gd name="connsiteY0" fmla="*/ 0 h 894573"/>
              <a:gd name="connsiteX1" fmla="*/ 0 w 9155715"/>
              <a:gd name="connsiteY1" fmla="*/ 865366 h 894573"/>
              <a:gd name="connsiteX2" fmla="*/ 197847 w 9155715"/>
              <a:gd name="connsiteY2" fmla="*/ 894573 h 894573"/>
              <a:gd name="connsiteX3" fmla="*/ 9155715 w 9155715"/>
              <a:gd name="connsiteY3" fmla="*/ 83976 h 894573"/>
              <a:gd name="connsiteX4" fmla="*/ 9155715 w 9155715"/>
              <a:gd name="connsiteY4" fmla="*/ 0 h 894573"/>
              <a:gd name="connsiteX0" fmla="*/ 9155715 w 9155715"/>
              <a:gd name="connsiteY0" fmla="*/ 0 h 946961"/>
              <a:gd name="connsiteX1" fmla="*/ 0 w 9155715"/>
              <a:gd name="connsiteY1" fmla="*/ 865366 h 946961"/>
              <a:gd name="connsiteX2" fmla="*/ 4768 w 9155715"/>
              <a:gd name="connsiteY2" fmla="*/ 946961 h 946961"/>
              <a:gd name="connsiteX3" fmla="*/ 9155715 w 9155715"/>
              <a:gd name="connsiteY3" fmla="*/ 83976 h 946961"/>
              <a:gd name="connsiteX4" fmla="*/ 9155715 w 9155715"/>
              <a:gd name="connsiteY4" fmla="*/ 0 h 946961"/>
              <a:gd name="connsiteX0" fmla="*/ 9155715 w 9155715"/>
              <a:gd name="connsiteY0" fmla="*/ 0 h 894574"/>
              <a:gd name="connsiteX1" fmla="*/ 0 w 9155715"/>
              <a:gd name="connsiteY1" fmla="*/ 865366 h 894574"/>
              <a:gd name="connsiteX2" fmla="*/ 97732 w 9155715"/>
              <a:gd name="connsiteY2" fmla="*/ 894574 h 894574"/>
              <a:gd name="connsiteX3" fmla="*/ 9155715 w 9155715"/>
              <a:gd name="connsiteY3" fmla="*/ 83976 h 894574"/>
              <a:gd name="connsiteX4" fmla="*/ 9155715 w 9155715"/>
              <a:gd name="connsiteY4" fmla="*/ 0 h 894574"/>
              <a:gd name="connsiteX0" fmla="*/ 9155715 w 9155715"/>
              <a:gd name="connsiteY0" fmla="*/ 0 h 939818"/>
              <a:gd name="connsiteX1" fmla="*/ 0 w 9155715"/>
              <a:gd name="connsiteY1" fmla="*/ 865366 h 939818"/>
              <a:gd name="connsiteX2" fmla="*/ 2384 w 9155715"/>
              <a:gd name="connsiteY2" fmla="*/ 939818 h 939818"/>
              <a:gd name="connsiteX3" fmla="*/ 9155715 w 9155715"/>
              <a:gd name="connsiteY3" fmla="*/ 83976 h 939818"/>
              <a:gd name="connsiteX4" fmla="*/ 9155715 w 9155715"/>
              <a:gd name="connsiteY4" fmla="*/ 0 h 939818"/>
              <a:gd name="connsiteX0" fmla="*/ 9015078 w 9155715"/>
              <a:gd name="connsiteY0" fmla="*/ 0 h 873143"/>
              <a:gd name="connsiteX1" fmla="*/ 0 w 9155715"/>
              <a:gd name="connsiteY1" fmla="*/ 798691 h 873143"/>
              <a:gd name="connsiteX2" fmla="*/ 2384 w 9155715"/>
              <a:gd name="connsiteY2" fmla="*/ 873143 h 873143"/>
              <a:gd name="connsiteX3" fmla="*/ 9155715 w 9155715"/>
              <a:gd name="connsiteY3" fmla="*/ 17301 h 873143"/>
              <a:gd name="connsiteX4" fmla="*/ 9015078 w 9155715"/>
              <a:gd name="connsiteY4" fmla="*/ 0 h 873143"/>
              <a:gd name="connsiteX0" fmla="*/ 9160482 w 9160482"/>
              <a:gd name="connsiteY0" fmla="*/ 0 h 930293"/>
              <a:gd name="connsiteX1" fmla="*/ 0 w 9160482"/>
              <a:gd name="connsiteY1" fmla="*/ 855841 h 930293"/>
              <a:gd name="connsiteX2" fmla="*/ 2384 w 9160482"/>
              <a:gd name="connsiteY2" fmla="*/ 930293 h 930293"/>
              <a:gd name="connsiteX3" fmla="*/ 9155715 w 9160482"/>
              <a:gd name="connsiteY3" fmla="*/ 74451 h 930293"/>
              <a:gd name="connsiteX4" fmla="*/ 9160482 w 9160482"/>
              <a:gd name="connsiteY4" fmla="*/ 0 h 930293"/>
              <a:gd name="connsiteX0" fmla="*/ 9072286 w 9155715"/>
              <a:gd name="connsiteY0" fmla="*/ 0 h 885050"/>
              <a:gd name="connsiteX1" fmla="*/ 0 w 9155715"/>
              <a:gd name="connsiteY1" fmla="*/ 810598 h 885050"/>
              <a:gd name="connsiteX2" fmla="*/ 2384 w 9155715"/>
              <a:gd name="connsiteY2" fmla="*/ 885050 h 885050"/>
              <a:gd name="connsiteX3" fmla="*/ 9155715 w 9155715"/>
              <a:gd name="connsiteY3" fmla="*/ 29208 h 885050"/>
              <a:gd name="connsiteX4" fmla="*/ 9072286 w 9155715"/>
              <a:gd name="connsiteY4" fmla="*/ 0 h 885050"/>
              <a:gd name="connsiteX0" fmla="*/ 9155715 w 9155715"/>
              <a:gd name="connsiteY0" fmla="*/ 0 h 930294"/>
              <a:gd name="connsiteX1" fmla="*/ 0 w 9155715"/>
              <a:gd name="connsiteY1" fmla="*/ 855842 h 930294"/>
              <a:gd name="connsiteX2" fmla="*/ 2384 w 9155715"/>
              <a:gd name="connsiteY2" fmla="*/ 930294 h 930294"/>
              <a:gd name="connsiteX3" fmla="*/ 9155715 w 9155715"/>
              <a:gd name="connsiteY3" fmla="*/ 74452 h 930294"/>
              <a:gd name="connsiteX4" fmla="*/ 9155715 w 9155715"/>
              <a:gd name="connsiteY4" fmla="*/ 0 h 9302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55715" h="930294">
                <a:moveTo>
                  <a:pt x="9155715" y="0"/>
                </a:moveTo>
                <a:lnTo>
                  <a:pt x="0" y="855842"/>
                </a:lnTo>
                <a:cubicBezTo>
                  <a:pt x="795" y="884628"/>
                  <a:pt x="1589" y="901508"/>
                  <a:pt x="2384" y="930294"/>
                </a:cubicBezTo>
                <a:lnTo>
                  <a:pt x="9155715" y="74452"/>
                </a:lnTo>
                <a:lnTo>
                  <a:pt x="9155715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3"/>
          </p:nvPr>
        </p:nvSpPr>
        <p:spPr>
          <a:xfrm>
            <a:off x="4572000" y="609600"/>
            <a:ext cx="3886200" cy="41910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4" name="Text Placeholder 13"/>
          <p:cNvSpPr>
            <a:spLocks noGrp="1"/>
          </p:cNvSpPr>
          <p:nvPr>
            <p:ph type="body" sz="quarter" idx="14"/>
          </p:nvPr>
        </p:nvSpPr>
        <p:spPr>
          <a:xfrm>
            <a:off x="676274" y="1527048"/>
            <a:ext cx="3383280" cy="3291840"/>
          </a:xfrm>
        </p:spPr>
        <p:txBody>
          <a:bodyPr>
            <a:normAutofit/>
          </a:bodyPr>
          <a:lstStyle>
            <a:lvl1pPr marL="0" indent="0">
              <a:buFontTx/>
              <a:buNone/>
              <a:defRPr sz="1600"/>
            </a:lvl1pPr>
            <a:lvl2pPr>
              <a:buFontTx/>
              <a:buNone/>
              <a:defRPr/>
            </a:lvl2pPr>
            <a:lvl3pPr>
              <a:buFontTx/>
              <a:buNone/>
              <a:defRPr/>
            </a:lvl3pPr>
            <a:lvl4pPr>
              <a:buFontTx/>
              <a:buNone/>
              <a:defRPr/>
            </a:lvl4pPr>
            <a:lvl5pPr>
              <a:buFontTx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7"/>
          <p:cNvSpPr/>
          <p:nvPr/>
        </p:nvSpPr>
        <p:spPr>
          <a:xfrm>
            <a:off x="1807389" y="6148043"/>
            <a:ext cx="7338991" cy="711996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176512 h 433687"/>
              <a:gd name="connsiteX1" fmla="*/ 8782802 w 9144000"/>
              <a:gd name="connsiteY1" fmla="*/ 0 h 433687"/>
              <a:gd name="connsiteX2" fmla="*/ 9144000 w 9144000"/>
              <a:gd name="connsiteY2" fmla="*/ 433687 h 433687"/>
              <a:gd name="connsiteX3" fmla="*/ 9134495 w 9144000"/>
              <a:gd name="connsiteY3" fmla="*/ 424652 h 433687"/>
              <a:gd name="connsiteX4" fmla="*/ 0 w 9144000"/>
              <a:gd name="connsiteY4" fmla="*/ 424162 h 433687"/>
              <a:gd name="connsiteX5" fmla="*/ 20 w 9144000"/>
              <a:gd name="connsiteY5" fmla="*/ 176512 h 433687"/>
              <a:gd name="connsiteX0" fmla="*/ 20 w 9144000"/>
              <a:gd name="connsiteY0" fmla="*/ 411426 h 668601"/>
              <a:gd name="connsiteX1" fmla="*/ 9124989 w 9144000"/>
              <a:gd name="connsiteY1" fmla="*/ 0 h 668601"/>
              <a:gd name="connsiteX2" fmla="*/ 9144000 w 9144000"/>
              <a:gd name="connsiteY2" fmla="*/ 668601 h 668601"/>
              <a:gd name="connsiteX3" fmla="*/ 9134495 w 9144000"/>
              <a:gd name="connsiteY3" fmla="*/ 659566 h 668601"/>
              <a:gd name="connsiteX4" fmla="*/ 0 w 9144000"/>
              <a:gd name="connsiteY4" fmla="*/ 659076 h 668601"/>
              <a:gd name="connsiteX5" fmla="*/ 20 w 9144000"/>
              <a:gd name="connsiteY5" fmla="*/ 411426 h 668601"/>
              <a:gd name="connsiteX0" fmla="*/ 20 w 9144000"/>
              <a:gd name="connsiteY0" fmla="*/ 998711 h 1081261"/>
              <a:gd name="connsiteX1" fmla="*/ 9124989 w 9144000"/>
              <a:gd name="connsiteY1" fmla="*/ 0 h 1081261"/>
              <a:gd name="connsiteX2" fmla="*/ 9144000 w 9144000"/>
              <a:gd name="connsiteY2" fmla="*/ 668601 h 1081261"/>
              <a:gd name="connsiteX3" fmla="*/ 9134495 w 9144000"/>
              <a:gd name="connsiteY3" fmla="*/ 659566 h 1081261"/>
              <a:gd name="connsiteX4" fmla="*/ 0 w 9144000"/>
              <a:gd name="connsiteY4" fmla="*/ 659076 h 1081261"/>
              <a:gd name="connsiteX5" fmla="*/ 20 w 9144000"/>
              <a:gd name="connsiteY5" fmla="*/ 998711 h 1081261"/>
              <a:gd name="connsiteX0" fmla="*/ 2243247 w 9144000"/>
              <a:gd name="connsiteY0" fmla="*/ 619235 h 701785"/>
              <a:gd name="connsiteX1" fmla="*/ 9124989 w 9144000"/>
              <a:gd name="connsiteY1" fmla="*/ 0 h 701785"/>
              <a:gd name="connsiteX2" fmla="*/ 9144000 w 9144000"/>
              <a:gd name="connsiteY2" fmla="*/ 668601 h 701785"/>
              <a:gd name="connsiteX3" fmla="*/ 9134495 w 9144000"/>
              <a:gd name="connsiteY3" fmla="*/ 659566 h 701785"/>
              <a:gd name="connsiteX4" fmla="*/ 0 w 9144000"/>
              <a:gd name="connsiteY4" fmla="*/ 659076 h 701785"/>
              <a:gd name="connsiteX5" fmla="*/ 2243247 w 9144000"/>
              <a:gd name="connsiteY5" fmla="*/ 619235 h 701785"/>
              <a:gd name="connsiteX0" fmla="*/ 7 w 6900760"/>
              <a:gd name="connsiteY0" fmla="*/ 619235 h 1354783"/>
              <a:gd name="connsiteX1" fmla="*/ 6881749 w 6900760"/>
              <a:gd name="connsiteY1" fmla="*/ 0 h 1354783"/>
              <a:gd name="connsiteX2" fmla="*/ 6900760 w 6900760"/>
              <a:gd name="connsiteY2" fmla="*/ 668601 h 1354783"/>
              <a:gd name="connsiteX3" fmla="*/ 6891255 w 6900760"/>
              <a:gd name="connsiteY3" fmla="*/ 659566 h 1354783"/>
              <a:gd name="connsiteX4" fmla="*/ 684361 w 6900760"/>
              <a:gd name="connsiteY4" fmla="*/ 1354783 h 1354783"/>
              <a:gd name="connsiteX5" fmla="*/ 7 w 6900760"/>
              <a:gd name="connsiteY5" fmla="*/ 619235 h 1354783"/>
              <a:gd name="connsiteX0" fmla="*/ 0 w 6900753"/>
              <a:gd name="connsiteY0" fmla="*/ 619235 h 668601"/>
              <a:gd name="connsiteX1" fmla="*/ 6881742 w 6900753"/>
              <a:gd name="connsiteY1" fmla="*/ 0 h 668601"/>
              <a:gd name="connsiteX2" fmla="*/ 6900753 w 6900753"/>
              <a:gd name="connsiteY2" fmla="*/ 668601 h 668601"/>
              <a:gd name="connsiteX3" fmla="*/ 6891248 w 6900753"/>
              <a:gd name="connsiteY3" fmla="*/ 659566 h 668601"/>
              <a:gd name="connsiteX4" fmla="*/ 0 w 6900753"/>
              <a:gd name="connsiteY4" fmla="*/ 619235 h 668601"/>
              <a:gd name="connsiteX0" fmla="*/ 0 w 6263905"/>
              <a:gd name="connsiteY0" fmla="*/ 1197485 h 1197485"/>
              <a:gd name="connsiteX1" fmla="*/ 6244894 w 6263905"/>
              <a:gd name="connsiteY1" fmla="*/ 0 h 1197485"/>
              <a:gd name="connsiteX2" fmla="*/ 6263905 w 6263905"/>
              <a:gd name="connsiteY2" fmla="*/ 668601 h 1197485"/>
              <a:gd name="connsiteX3" fmla="*/ 6254400 w 6263905"/>
              <a:gd name="connsiteY3" fmla="*/ 659566 h 1197485"/>
              <a:gd name="connsiteX4" fmla="*/ 0 w 6263905"/>
              <a:gd name="connsiteY4" fmla="*/ 1197485 h 1197485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7309477 w 7318982"/>
              <a:gd name="connsiteY3" fmla="*/ 659566 h 673446"/>
              <a:gd name="connsiteX4" fmla="*/ 0 w 7318982"/>
              <a:gd name="connsiteY4" fmla="*/ 673446 h 673446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0 w 7318982"/>
              <a:gd name="connsiteY3" fmla="*/ 673446 h 673446"/>
              <a:gd name="connsiteX0" fmla="*/ 0 w 7318982"/>
              <a:gd name="connsiteY0" fmla="*/ 526624 h 526624"/>
              <a:gd name="connsiteX1" fmla="*/ 7166898 w 7318982"/>
              <a:gd name="connsiteY1" fmla="*/ 0 h 526624"/>
              <a:gd name="connsiteX2" fmla="*/ 7318982 w 7318982"/>
              <a:gd name="connsiteY2" fmla="*/ 521779 h 526624"/>
              <a:gd name="connsiteX3" fmla="*/ 0 w 7318982"/>
              <a:gd name="connsiteY3" fmla="*/ 526624 h 526624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318982 w 7323733"/>
              <a:gd name="connsiteY2" fmla="*/ 668600 h 673445"/>
              <a:gd name="connsiteX3" fmla="*/ 0 w 7323733"/>
              <a:gd name="connsiteY3" fmla="*/ 673445 h 673445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145512 w 7323733"/>
              <a:gd name="connsiteY2" fmla="*/ 352371 h 673445"/>
              <a:gd name="connsiteX3" fmla="*/ 0 w 7323733"/>
              <a:gd name="connsiteY3" fmla="*/ 673445 h 673445"/>
              <a:gd name="connsiteX0" fmla="*/ 0 w 7323733"/>
              <a:gd name="connsiteY0" fmla="*/ 673445 h 675378"/>
              <a:gd name="connsiteX1" fmla="*/ 7323733 w 7323733"/>
              <a:gd name="connsiteY1" fmla="*/ 0 h 675378"/>
              <a:gd name="connsiteX2" fmla="*/ 7318982 w 7323733"/>
              <a:gd name="connsiteY2" fmla="*/ 675378 h 675378"/>
              <a:gd name="connsiteX3" fmla="*/ 0 w 7323733"/>
              <a:gd name="connsiteY3" fmla="*/ 673445 h 675378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202544 w 7323733"/>
              <a:gd name="connsiteY2" fmla="*/ 490158 h 673445"/>
              <a:gd name="connsiteX3" fmla="*/ 0 w 7323733"/>
              <a:gd name="connsiteY3" fmla="*/ 673445 h 673445"/>
              <a:gd name="connsiteX0" fmla="*/ 0 w 7323733"/>
              <a:gd name="connsiteY0" fmla="*/ 673445 h 675379"/>
              <a:gd name="connsiteX1" fmla="*/ 7323733 w 7323733"/>
              <a:gd name="connsiteY1" fmla="*/ 0 h 675379"/>
              <a:gd name="connsiteX2" fmla="*/ 7321359 w 7323733"/>
              <a:gd name="connsiteY2" fmla="*/ 675379 h 675379"/>
              <a:gd name="connsiteX3" fmla="*/ 0 w 7323733"/>
              <a:gd name="connsiteY3" fmla="*/ 673445 h 6753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323733" h="675379">
                <a:moveTo>
                  <a:pt x="0" y="673445"/>
                </a:moveTo>
                <a:lnTo>
                  <a:pt x="7323733" y="0"/>
                </a:lnTo>
                <a:cubicBezTo>
                  <a:pt x="7322149" y="222867"/>
                  <a:pt x="7322943" y="452512"/>
                  <a:pt x="7321359" y="675379"/>
                </a:cubicBezTo>
                <a:lnTo>
                  <a:pt x="0" y="673445"/>
                </a:lnTo>
                <a:close/>
              </a:path>
            </a:pathLst>
          </a:custGeom>
          <a:gradFill>
            <a:gsLst>
              <a:gs pos="28000">
                <a:schemeClr val="accent1"/>
              </a:gs>
              <a:gs pos="40000">
                <a:schemeClr val="accent1">
                  <a:lumMod val="40000"/>
                  <a:lumOff val="60000"/>
                </a:schemeClr>
              </a:gs>
              <a:gs pos="48000">
                <a:schemeClr val="accent1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Freeform 8"/>
          <p:cNvSpPr/>
          <p:nvPr/>
        </p:nvSpPr>
        <p:spPr>
          <a:xfrm>
            <a:off x="0" y="5457825"/>
            <a:ext cx="7239000" cy="1400175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1823096 w 7415827"/>
              <a:gd name="connsiteY2" fmla="*/ 1571625 h 1571625"/>
              <a:gd name="connsiteX3" fmla="*/ 0 w 7415827"/>
              <a:gd name="connsiteY3" fmla="*/ 1571625 h 1571625"/>
              <a:gd name="connsiteX4" fmla="*/ 0 w 7415827"/>
              <a:gd name="connsiteY4" fmla="*/ 0 h 1571625"/>
              <a:gd name="connsiteX0" fmla="*/ 0 w 7216426"/>
              <a:gd name="connsiteY0" fmla="*/ 0 h 1571625"/>
              <a:gd name="connsiteX1" fmla="*/ 7216426 w 7216426"/>
              <a:gd name="connsiteY1" fmla="*/ 1038225 h 1571625"/>
              <a:gd name="connsiteX2" fmla="*/ 1823096 w 7216426"/>
              <a:gd name="connsiteY2" fmla="*/ 1571625 h 1571625"/>
              <a:gd name="connsiteX3" fmla="*/ 0 w 7216426"/>
              <a:gd name="connsiteY3" fmla="*/ 1571625 h 1571625"/>
              <a:gd name="connsiteX4" fmla="*/ 0 w 7216426"/>
              <a:gd name="connsiteY4" fmla="*/ 0 h 1571625"/>
              <a:gd name="connsiteX0" fmla="*/ 0 w 7216426"/>
              <a:gd name="connsiteY0" fmla="*/ 0 h 914400"/>
              <a:gd name="connsiteX1" fmla="*/ 7216426 w 7216426"/>
              <a:gd name="connsiteY1" fmla="*/ 381000 h 914400"/>
              <a:gd name="connsiteX2" fmla="*/ 1823096 w 7216426"/>
              <a:gd name="connsiteY2" fmla="*/ 914400 h 914400"/>
              <a:gd name="connsiteX3" fmla="*/ 0 w 7216426"/>
              <a:gd name="connsiteY3" fmla="*/ 914400 h 914400"/>
              <a:gd name="connsiteX4" fmla="*/ 0 w 7216426"/>
              <a:gd name="connsiteY4" fmla="*/ 0 h 914400"/>
              <a:gd name="connsiteX0" fmla="*/ 0 w 7216426"/>
              <a:gd name="connsiteY0" fmla="*/ 0 h 1400175"/>
              <a:gd name="connsiteX1" fmla="*/ 7216426 w 7216426"/>
              <a:gd name="connsiteY1" fmla="*/ 866775 h 1400175"/>
              <a:gd name="connsiteX2" fmla="*/ 1823096 w 7216426"/>
              <a:gd name="connsiteY2" fmla="*/ 1400175 h 1400175"/>
              <a:gd name="connsiteX3" fmla="*/ 0 w 7216426"/>
              <a:gd name="connsiteY3" fmla="*/ 1400175 h 1400175"/>
              <a:gd name="connsiteX4" fmla="*/ 0 w 7216426"/>
              <a:gd name="connsiteY4" fmla="*/ 0 h 14001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216426" h="1400175">
                <a:moveTo>
                  <a:pt x="0" y="0"/>
                </a:moveTo>
                <a:lnTo>
                  <a:pt x="7216426" y="866775"/>
                </a:lnTo>
                <a:lnTo>
                  <a:pt x="1823096" y="1400175"/>
                </a:lnTo>
                <a:lnTo>
                  <a:pt x="0" y="1400175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/>
              </a:gs>
              <a:gs pos="52000">
                <a:schemeClr val="accent3">
                  <a:lumMod val="40000"/>
                  <a:lumOff val="60000"/>
                </a:schemeClr>
              </a:gs>
              <a:gs pos="66000">
                <a:schemeClr val="accent3"/>
              </a:gs>
            </a:gsLst>
            <a:lin ang="166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572000" y="609600"/>
            <a:ext cx="3886200" cy="4190999"/>
          </a:xfrm>
          <a:ln w="79375">
            <a:solidFill>
              <a:schemeClr val="tx1"/>
            </a:solidFill>
            <a:miter lim="800000"/>
          </a:ln>
          <a:effectLst>
            <a:outerShdw blurRad="50800" dist="38100" dir="5400000" algn="ctr" rotWithShape="0">
              <a:srgbClr val="000000">
                <a:alpha val="42000"/>
              </a:srgbClr>
            </a:outerShdw>
          </a:effectLst>
        </p:spPr>
        <p:txBody>
          <a:bodyPr>
            <a:normAutofit/>
          </a:bodyPr>
          <a:lstStyle>
            <a:lvl1pPr marL="0" indent="0" algn="ctr">
              <a:buNone/>
              <a:defRPr sz="25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10" name="Freeform 9"/>
          <p:cNvSpPr/>
          <p:nvPr/>
        </p:nvSpPr>
        <p:spPr>
          <a:xfrm>
            <a:off x="-196" y="5412337"/>
            <a:ext cx="7605568" cy="927910"/>
          </a:xfrm>
          <a:custGeom>
            <a:avLst/>
            <a:gdLst>
              <a:gd name="connsiteX0" fmla="*/ 0 w 7436498"/>
              <a:gd name="connsiteY0" fmla="*/ 0 h 951723"/>
              <a:gd name="connsiteX1" fmla="*/ 0 w 7436498"/>
              <a:gd name="connsiteY1" fmla="*/ 139959 h 951723"/>
              <a:gd name="connsiteX2" fmla="*/ 7053942 w 7436498"/>
              <a:gd name="connsiteY2" fmla="*/ 951723 h 951723"/>
              <a:gd name="connsiteX3" fmla="*/ 7436498 w 7436498"/>
              <a:gd name="connsiteY3" fmla="*/ 914400 h 951723"/>
              <a:gd name="connsiteX4" fmla="*/ 0 w 7436498"/>
              <a:gd name="connsiteY4" fmla="*/ 0 h 951723"/>
              <a:gd name="connsiteX0" fmla="*/ 190500 w 7436498"/>
              <a:gd name="connsiteY0" fmla="*/ 0 h 1004110"/>
              <a:gd name="connsiteX1" fmla="*/ 0 w 7436498"/>
              <a:gd name="connsiteY1" fmla="*/ 192346 h 1004110"/>
              <a:gd name="connsiteX2" fmla="*/ 7053942 w 7436498"/>
              <a:gd name="connsiteY2" fmla="*/ 1004110 h 1004110"/>
              <a:gd name="connsiteX3" fmla="*/ 7436498 w 7436498"/>
              <a:gd name="connsiteY3" fmla="*/ 966787 h 1004110"/>
              <a:gd name="connsiteX4" fmla="*/ 190500 w 7436498"/>
              <a:gd name="connsiteY4" fmla="*/ 0 h 1004110"/>
              <a:gd name="connsiteX0" fmla="*/ 0 w 7448404"/>
              <a:gd name="connsiteY0" fmla="*/ 0 h 923148"/>
              <a:gd name="connsiteX1" fmla="*/ 11906 w 7448404"/>
              <a:gd name="connsiteY1" fmla="*/ 111384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164306 w 7448404"/>
              <a:gd name="connsiteY1" fmla="*/ 685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302418 w 7448404"/>
              <a:gd name="connsiteY1" fmla="*/ 2971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1 w 7448405"/>
              <a:gd name="connsiteY0" fmla="*/ 0 h 923148"/>
              <a:gd name="connsiteX1" fmla="*/ 0 w 7448405"/>
              <a:gd name="connsiteY1" fmla="*/ 75665 h 923148"/>
              <a:gd name="connsiteX2" fmla="*/ 7065849 w 7448405"/>
              <a:gd name="connsiteY2" fmla="*/ 923148 h 923148"/>
              <a:gd name="connsiteX3" fmla="*/ 7448405 w 7448405"/>
              <a:gd name="connsiteY3" fmla="*/ 885825 h 923148"/>
              <a:gd name="connsiteX4" fmla="*/ 1 w 7448405"/>
              <a:gd name="connsiteY4" fmla="*/ 0 h 923148"/>
              <a:gd name="connsiteX0" fmla="*/ 1 w 7400780"/>
              <a:gd name="connsiteY0" fmla="*/ 0 h 928688"/>
              <a:gd name="connsiteX1" fmla="*/ 0 w 7400780"/>
              <a:gd name="connsiteY1" fmla="*/ 75665 h 928688"/>
              <a:gd name="connsiteX2" fmla="*/ 7065849 w 7400780"/>
              <a:gd name="connsiteY2" fmla="*/ 923148 h 928688"/>
              <a:gd name="connsiteX3" fmla="*/ 7400780 w 7400780"/>
              <a:gd name="connsiteY3" fmla="*/ 928688 h 928688"/>
              <a:gd name="connsiteX4" fmla="*/ 1 w 7400780"/>
              <a:gd name="connsiteY4" fmla="*/ 0 h 928688"/>
              <a:gd name="connsiteX0" fmla="*/ 1 w 7605568"/>
              <a:gd name="connsiteY0" fmla="*/ 0 h 923148"/>
              <a:gd name="connsiteX1" fmla="*/ 0 w 7605568"/>
              <a:gd name="connsiteY1" fmla="*/ 75665 h 923148"/>
              <a:gd name="connsiteX2" fmla="*/ 7065849 w 7605568"/>
              <a:gd name="connsiteY2" fmla="*/ 923148 h 923148"/>
              <a:gd name="connsiteX3" fmla="*/ 7605568 w 7605568"/>
              <a:gd name="connsiteY3" fmla="*/ 897732 h 923148"/>
              <a:gd name="connsiteX4" fmla="*/ 1 w 7605568"/>
              <a:gd name="connsiteY4" fmla="*/ 0 h 923148"/>
              <a:gd name="connsiteX0" fmla="*/ 1 w 7605568"/>
              <a:gd name="connsiteY0" fmla="*/ 0 h 897732"/>
              <a:gd name="connsiteX1" fmla="*/ 0 w 7605568"/>
              <a:gd name="connsiteY1" fmla="*/ 75665 h 897732"/>
              <a:gd name="connsiteX2" fmla="*/ 7065849 w 7605568"/>
              <a:gd name="connsiteY2" fmla="*/ 863617 h 897732"/>
              <a:gd name="connsiteX3" fmla="*/ 7605568 w 7605568"/>
              <a:gd name="connsiteY3" fmla="*/ 897732 h 897732"/>
              <a:gd name="connsiteX4" fmla="*/ 1 w 7605568"/>
              <a:gd name="connsiteY4" fmla="*/ 0 h 897732"/>
              <a:gd name="connsiteX0" fmla="*/ 1 w 7605568"/>
              <a:gd name="connsiteY0" fmla="*/ 0 h 927910"/>
              <a:gd name="connsiteX1" fmla="*/ 0 w 7605568"/>
              <a:gd name="connsiteY1" fmla="*/ 75665 h 927910"/>
              <a:gd name="connsiteX2" fmla="*/ 7225392 w 7605568"/>
              <a:gd name="connsiteY2" fmla="*/ 927910 h 927910"/>
              <a:gd name="connsiteX3" fmla="*/ 7605568 w 7605568"/>
              <a:gd name="connsiteY3" fmla="*/ 897732 h 927910"/>
              <a:gd name="connsiteX4" fmla="*/ 1 w 7605568"/>
              <a:gd name="connsiteY4" fmla="*/ 0 h 9279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05568" h="927910">
                <a:moveTo>
                  <a:pt x="1" y="0"/>
                </a:moveTo>
                <a:cubicBezTo>
                  <a:pt x="1" y="25222"/>
                  <a:pt x="0" y="50443"/>
                  <a:pt x="0" y="75665"/>
                </a:cubicBezTo>
                <a:lnTo>
                  <a:pt x="7225392" y="927910"/>
                </a:lnTo>
                <a:lnTo>
                  <a:pt x="7605568" y="897732"/>
                </a:lnTo>
                <a:lnTo>
                  <a:pt x="1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10"/>
          <p:cNvSpPr/>
          <p:nvPr/>
        </p:nvSpPr>
        <p:spPr>
          <a:xfrm>
            <a:off x="1680725" y="6116507"/>
            <a:ext cx="7465656" cy="741493"/>
          </a:xfrm>
          <a:custGeom>
            <a:avLst/>
            <a:gdLst>
              <a:gd name="connsiteX0" fmla="*/ 7408506 w 7408506"/>
              <a:gd name="connsiteY0" fmla="*/ 0 h 755780"/>
              <a:gd name="connsiteX1" fmla="*/ 0 w 7408506"/>
              <a:gd name="connsiteY1" fmla="*/ 755780 h 755780"/>
              <a:gd name="connsiteX2" fmla="*/ 662473 w 7408506"/>
              <a:gd name="connsiteY2" fmla="*/ 755780 h 755780"/>
              <a:gd name="connsiteX3" fmla="*/ 7408506 w 7408506"/>
              <a:gd name="connsiteY3" fmla="*/ 74645 h 755780"/>
              <a:gd name="connsiteX4" fmla="*/ 7408506 w 7408506"/>
              <a:gd name="connsiteY4" fmla="*/ 0 h 755780"/>
              <a:gd name="connsiteX0" fmla="*/ 6958449 w 6958449"/>
              <a:gd name="connsiteY0" fmla="*/ 0 h 755780"/>
              <a:gd name="connsiteX1" fmla="*/ 0 w 6958449"/>
              <a:gd name="connsiteY1" fmla="*/ 712918 h 755780"/>
              <a:gd name="connsiteX2" fmla="*/ 212416 w 6958449"/>
              <a:gd name="connsiteY2" fmla="*/ 755780 h 755780"/>
              <a:gd name="connsiteX3" fmla="*/ 6958449 w 6958449"/>
              <a:gd name="connsiteY3" fmla="*/ 74645 h 755780"/>
              <a:gd name="connsiteX4" fmla="*/ 6958449 w 6958449"/>
              <a:gd name="connsiteY4" fmla="*/ 0 h 755780"/>
              <a:gd name="connsiteX0" fmla="*/ 6958449 w 6958449"/>
              <a:gd name="connsiteY0" fmla="*/ 0 h 712918"/>
              <a:gd name="connsiteX1" fmla="*/ 0 w 6958449"/>
              <a:gd name="connsiteY1" fmla="*/ 712918 h 712918"/>
              <a:gd name="connsiteX2" fmla="*/ 302903 w 6958449"/>
              <a:gd name="connsiteY2" fmla="*/ 705774 h 712918"/>
              <a:gd name="connsiteX3" fmla="*/ 6958449 w 6958449"/>
              <a:gd name="connsiteY3" fmla="*/ 74645 h 712918"/>
              <a:gd name="connsiteX4" fmla="*/ 6958449 w 6958449"/>
              <a:gd name="connsiteY4" fmla="*/ 0 h 712918"/>
              <a:gd name="connsiteX0" fmla="*/ 6958449 w 6958449"/>
              <a:gd name="connsiteY0" fmla="*/ 0 h 741492"/>
              <a:gd name="connsiteX1" fmla="*/ 0 w 6958449"/>
              <a:gd name="connsiteY1" fmla="*/ 712918 h 741492"/>
              <a:gd name="connsiteX2" fmla="*/ 248134 w 6958449"/>
              <a:gd name="connsiteY2" fmla="*/ 741492 h 741492"/>
              <a:gd name="connsiteX3" fmla="*/ 6958449 w 6958449"/>
              <a:gd name="connsiteY3" fmla="*/ 74645 h 741492"/>
              <a:gd name="connsiteX4" fmla="*/ 6958449 w 6958449"/>
              <a:gd name="connsiteY4" fmla="*/ 0 h 741492"/>
              <a:gd name="connsiteX0" fmla="*/ 7465656 w 7465656"/>
              <a:gd name="connsiteY0" fmla="*/ 0 h 741493"/>
              <a:gd name="connsiteX1" fmla="*/ 0 w 7465656"/>
              <a:gd name="connsiteY1" fmla="*/ 741493 h 741493"/>
              <a:gd name="connsiteX2" fmla="*/ 755341 w 7465656"/>
              <a:gd name="connsiteY2" fmla="*/ 741492 h 741493"/>
              <a:gd name="connsiteX3" fmla="*/ 7465656 w 7465656"/>
              <a:gd name="connsiteY3" fmla="*/ 74645 h 741493"/>
              <a:gd name="connsiteX4" fmla="*/ 7465656 w 7465656"/>
              <a:gd name="connsiteY4" fmla="*/ 0 h 741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465656" h="741493">
                <a:moveTo>
                  <a:pt x="7465656" y="0"/>
                </a:moveTo>
                <a:lnTo>
                  <a:pt x="0" y="741493"/>
                </a:lnTo>
                <a:lnTo>
                  <a:pt x="755341" y="741492"/>
                </a:lnTo>
                <a:lnTo>
                  <a:pt x="7465656" y="74645"/>
                </a:lnTo>
                <a:lnTo>
                  <a:pt x="7465656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676656" y="609600"/>
            <a:ext cx="3383280" cy="914400"/>
          </a:xfrm>
        </p:spPr>
        <p:txBody>
          <a:bodyPr anchor="b">
            <a:noAutofit/>
          </a:bodyPr>
          <a:lstStyle>
            <a:lvl1pPr algn="l">
              <a:defRPr sz="2200" b="0" i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5" name="Text Placeholder 14"/>
          <p:cNvSpPr>
            <a:spLocks noGrp="1"/>
          </p:cNvSpPr>
          <p:nvPr>
            <p:ph type="body" sz="quarter" idx="14"/>
          </p:nvPr>
        </p:nvSpPr>
        <p:spPr>
          <a:xfrm>
            <a:off x="676656" y="1524000"/>
            <a:ext cx="3381375" cy="3295650"/>
          </a:xfrm>
        </p:spPr>
        <p:txBody>
          <a:bodyPr>
            <a:normAutofit/>
          </a:bodyPr>
          <a:lstStyle>
            <a:lvl1pPr marL="0" indent="0">
              <a:buFontTx/>
              <a:buNone/>
              <a:defRPr sz="1600"/>
            </a:lvl1pPr>
            <a:lvl2pPr>
              <a:buFontTx/>
              <a:buNone/>
              <a:defRPr/>
            </a:lvl2pPr>
            <a:lvl3pPr>
              <a:buFontTx/>
              <a:buNone/>
              <a:defRPr/>
            </a:lvl3pPr>
            <a:lvl4pPr>
              <a:buFontTx/>
              <a:buNone/>
              <a:defRPr/>
            </a:lvl4pPr>
            <a:lvl5pPr>
              <a:buFontTx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>
          <a:xfrm>
            <a:off x="0" y="5457825"/>
            <a:ext cx="7239000" cy="1400175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1823096 w 7415827"/>
              <a:gd name="connsiteY2" fmla="*/ 1571625 h 1571625"/>
              <a:gd name="connsiteX3" fmla="*/ 0 w 7415827"/>
              <a:gd name="connsiteY3" fmla="*/ 1571625 h 1571625"/>
              <a:gd name="connsiteX4" fmla="*/ 0 w 7415827"/>
              <a:gd name="connsiteY4" fmla="*/ 0 h 1571625"/>
              <a:gd name="connsiteX0" fmla="*/ 0 w 7216426"/>
              <a:gd name="connsiteY0" fmla="*/ 0 h 1571625"/>
              <a:gd name="connsiteX1" fmla="*/ 7216426 w 7216426"/>
              <a:gd name="connsiteY1" fmla="*/ 1038225 h 1571625"/>
              <a:gd name="connsiteX2" fmla="*/ 1823096 w 7216426"/>
              <a:gd name="connsiteY2" fmla="*/ 1571625 h 1571625"/>
              <a:gd name="connsiteX3" fmla="*/ 0 w 7216426"/>
              <a:gd name="connsiteY3" fmla="*/ 1571625 h 1571625"/>
              <a:gd name="connsiteX4" fmla="*/ 0 w 7216426"/>
              <a:gd name="connsiteY4" fmla="*/ 0 h 1571625"/>
              <a:gd name="connsiteX0" fmla="*/ 0 w 7216426"/>
              <a:gd name="connsiteY0" fmla="*/ 0 h 914400"/>
              <a:gd name="connsiteX1" fmla="*/ 7216426 w 7216426"/>
              <a:gd name="connsiteY1" fmla="*/ 381000 h 914400"/>
              <a:gd name="connsiteX2" fmla="*/ 1823096 w 7216426"/>
              <a:gd name="connsiteY2" fmla="*/ 914400 h 914400"/>
              <a:gd name="connsiteX3" fmla="*/ 0 w 7216426"/>
              <a:gd name="connsiteY3" fmla="*/ 914400 h 914400"/>
              <a:gd name="connsiteX4" fmla="*/ 0 w 7216426"/>
              <a:gd name="connsiteY4" fmla="*/ 0 h 914400"/>
              <a:gd name="connsiteX0" fmla="*/ 0 w 7216426"/>
              <a:gd name="connsiteY0" fmla="*/ 0 h 1400175"/>
              <a:gd name="connsiteX1" fmla="*/ 7216426 w 7216426"/>
              <a:gd name="connsiteY1" fmla="*/ 866775 h 1400175"/>
              <a:gd name="connsiteX2" fmla="*/ 1823096 w 7216426"/>
              <a:gd name="connsiteY2" fmla="*/ 1400175 h 1400175"/>
              <a:gd name="connsiteX3" fmla="*/ 0 w 7216426"/>
              <a:gd name="connsiteY3" fmla="*/ 1400175 h 1400175"/>
              <a:gd name="connsiteX4" fmla="*/ 0 w 7216426"/>
              <a:gd name="connsiteY4" fmla="*/ 0 h 14001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216426" h="1400175">
                <a:moveTo>
                  <a:pt x="0" y="0"/>
                </a:moveTo>
                <a:lnTo>
                  <a:pt x="7216426" y="866775"/>
                </a:lnTo>
                <a:lnTo>
                  <a:pt x="1823096" y="1400175"/>
                </a:lnTo>
                <a:lnTo>
                  <a:pt x="0" y="1400175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52000">
                <a:schemeClr val="accent1">
                  <a:lumMod val="40000"/>
                  <a:lumOff val="60000"/>
                </a:schemeClr>
              </a:gs>
              <a:gs pos="66000">
                <a:schemeClr val="accent1"/>
              </a:gs>
            </a:gsLst>
            <a:lin ang="166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1807389" y="6148043"/>
            <a:ext cx="7338991" cy="711996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176512 h 433687"/>
              <a:gd name="connsiteX1" fmla="*/ 8782802 w 9144000"/>
              <a:gd name="connsiteY1" fmla="*/ 0 h 433687"/>
              <a:gd name="connsiteX2" fmla="*/ 9144000 w 9144000"/>
              <a:gd name="connsiteY2" fmla="*/ 433687 h 433687"/>
              <a:gd name="connsiteX3" fmla="*/ 9134495 w 9144000"/>
              <a:gd name="connsiteY3" fmla="*/ 424652 h 433687"/>
              <a:gd name="connsiteX4" fmla="*/ 0 w 9144000"/>
              <a:gd name="connsiteY4" fmla="*/ 424162 h 433687"/>
              <a:gd name="connsiteX5" fmla="*/ 20 w 9144000"/>
              <a:gd name="connsiteY5" fmla="*/ 176512 h 433687"/>
              <a:gd name="connsiteX0" fmla="*/ 20 w 9144000"/>
              <a:gd name="connsiteY0" fmla="*/ 411426 h 668601"/>
              <a:gd name="connsiteX1" fmla="*/ 9124989 w 9144000"/>
              <a:gd name="connsiteY1" fmla="*/ 0 h 668601"/>
              <a:gd name="connsiteX2" fmla="*/ 9144000 w 9144000"/>
              <a:gd name="connsiteY2" fmla="*/ 668601 h 668601"/>
              <a:gd name="connsiteX3" fmla="*/ 9134495 w 9144000"/>
              <a:gd name="connsiteY3" fmla="*/ 659566 h 668601"/>
              <a:gd name="connsiteX4" fmla="*/ 0 w 9144000"/>
              <a:gd name="connsiteY4" fmla="*/ 659076 h 668601"/>
              <a:gd name="connsiteX5" fmla="*/ 20 w 9144000"/>
              <a:gd name="connsiteY5" fmla="*/ 411426 h 668601"/>
              <a:gd name="connsiteX0" fmla="*/ 20 w 9144000"/>
              <a:gd name="connsiteY0" fmla="*/ 998711 h 1081261"/>
              <a:gd name="connsiteX1" fmla="*/ 9124989 w 9144000"/>
              <a:gd name="connsiteY1" fmla="*/ 0 h 1081261"/>
              <a:gd name="connsiteX2" fmla="*/ 9144000 w 9144000"/>
              <a:gd name="connsiteY2" fmla="*/ 668601 h 1081261"/>
              <a:gd name="connsiteX3" fmla="*/ 9134495 w 9144000"/>
              <a:gd name="connsiteY3" fmla="*/ 659566 h 1081261"/>
              <a:gd name="connsiteX4" fmla="*/ 0 w 9144000"/>
              <a:gd name="connsiteY4" fmla="*/ 659076 h 1081261"/>
              <a:gd name="connsiteX5" fmla="*/ 20 w 9144000"/>
              <a:gd name="connsiteY5" fmla="*/ 998711 h 1081261"/>
              <a:gd name="connsiteX0" fmla="*/ 2243247 w 9144000"/>
              <a:gd name="connsiteY0" fmla="*/ 619235 h 701785"/>
              <a:gd name="connsiteX1" fmla="*/ 9124989 w 9144000"/>
              <a:gd name="connsiteY1" fmla="*/ 0 h 701785"/>
              <a:gd name="connsiteX2" fmla="*/ 9144000 w 9144000"/>
              <a:gd name="connsiteY2" fmla="*/ 668601 h 701785"/>
              <a:gd name="connsiteX3" fmla="*/ 9134495 w 9144000"/>
              <a:gd name="connsiteY3" fmla="*/ 659566 h 701785"/>
              <a:gd name="connsiteX4" fmla="*/ 0 w 9144000"/>
              <a:gd name="connsiteY4" fmla="*/ 659076 h 701785"/>
              <a:gd name="connsiteX5" fmla="*/ 2243247 w 9144000"/>
              <a:gd name="connsiteY5" fmla="*/ 619235 h 701785"/>
              <a:gd name="connsiteX0" fmla="*/ 7 w 6900760"/>
              <a:gd name="connsiteY0" fmla="*/ 619235 h 1354783"/>
              <a:gd name="connsiteX1" fmla="*/ 6881749 w 6900760"/>
              <a:gd name="connsiteY1" fmla="*/ 0 h 1354783"/>
              <a:gd name="connsiteX2" fmla="*/ 6900760 w 6900760"/>
              <a:gd name="connsiteY2" fmla="*/ 668601 h 1354783"/>
              <a:gd name="connsiteX3" fmla="*/ 6891255 w 6900760"/>
              <a:gd name="connsiteY3" fmla="*/ 659566 h 1354783"/>
              <a:gd name="connsiteX4" fmla="*/ 684361 w 6900760"/>
              <a:gd name="connsiteY4" fmla="*/ 1354783 h 1354783"/>
              <a:gd name="connsiteX5" fmla="*/ 7 w 6900760"/>
              <a:gd name="connsiteY5" fmla="*/ 619235 h 1354783"/>
              <a:gd name="connsiteX0" fmla="*/ 0 w 6900753"/>
              <a:gd name="connsiteY0" fmla="*/ 619235 h 668601"/>
              <a:gd name="connsiteX1" fmla="*/ 6881742 w 6900753"/>
              <a:gd name="connsiteY1" fmla="*/ 0 h 668601"/>
              <a:gd name="connsiteX2" fmla="*/ 6900753 w 6900753"/>
              <a:gd name="connsiteY2" fmla="*/ 668601 h 668601"/>
              <a:gd name="connsiteX3" fmla="*/ 6891248 w 6900753"/>
              <a:gd name="connsiteY3" fmla="*/ 659566 h 668601"/>
              <a:gd name="connsiteX4" fmla="*/ 0 w 6900753"/>
              <a:gd name="connsiteY4" fmla="*/ 619235 h 668601"/>
              <a:gd name="connsiteX0" fmla="*/ 0 w 6263905"/>
              <a:gd name="connsiteY0" fmla="*/ 1197485 h 1197485"/>
              <a:gd name="connsiteX1" fmla="*/ 6244894 w 6263905"/>
              <a:gd name="connsiteY1" fmla="*/ 0 h 1197485"/>
              <a:gd name="connsiteX2" fmla="*/ 6263905 w 6263905"/>
              <a:gd name="connsiteY2" fmla="*/ 668601 h 1197485"/>
              <a:gd name="connsiteX3" fmla="*/ 6254400 w 6263905"/>
              <a:gd name="connsiteY3" fmla="*/ 659566 h 1197485"/>
              <a:gd name="connsiteX4" fmla="*/ 0 w 6263905"/>
              <a:gd name="connsiteY4" fmla="*/ 1197485 h 1197485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7309477 w 7318982"/>
              <a:gd name="connsiteY3" fmla="*/ 659566 h 673446"/>
              <a:gd name="connsiteX4" fmla="*/ 0 w 7318982"/>
              <a:gd name="connsiteY4" fmla="*/ 673446 h 673446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0 w 7318982"/>
              <a:gd name="connsiteY3" fmla="*/ 673446 h 673446"/>
              <a:gd name="connsiteX0" fmla="*/ 0 w 7318982"/>
              <a:gd name="connsiteY0" fmla="*/ 526624 h 526624"/>
              <a:gd name="connsiteX1" fmla="*/ 7166898 w 7318982"/>
              <a:gd name="connsiteY1" fmla="*/ 0 h 526624"/>
              <a:gd name="connsiteX2" fmla="*/ 7318982 w 7318982"/>
              <a:gd name="connsiteY2" fmla="*/ 521779 h 526624"/>
              <a:gd name="connsiteX3" fmla="*/ 0 w 7318982"/>
              <a:gd name="connsiteY3" fmla="*/ 526624 h 526624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318982 w 7323733"/>
              <a:gd name="connsiteY2" fmla="*/ 668600 h 673445"/>
              <a:gd name="connsiteX3" fmla="*/ 0 w 7323733"/>
              <a:gd name="connsiteY3" fmla="*/ 673445 h 673445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145512 w 7323733"/>
              <a:gd name="connsiteY2" fmla="*/ 352371 h 673445"/>
              <a:gd name="connsiteX3" fmla="*/ 0 w 7323733"/>
              <a:gd name="connsiteY3" fmla="*/ 673445 h 673445"/>
              <a:gd name="connsiteX0" fmla="*/ 0 w 7323733"/>
              <a:gd name="connsiteY0" fmla="*/ 673445 h 675378"/>
              <a:gd name="connsiteX1" fmla="*/ 7323733 w 7323733"/>
              <a:gd name="connsiteY1" fmla="*/ 0 h 675378"/>
              <a:gd name="connsiteX2" fmla="*/ 7318982 w 7323733"/>
              <a:gd name="connsiteY2" fmla="*/ 675378 h 675378"/>
              <a:gd name="connsiteX3" fmla="*/ 0 w 7323733"/>
              <a:gd name="connsiteY3" fmla="*/ 673445 h 675378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202544 w 7323733"/>
              <a:gd name="connsiteY2" fmla="*/ 490158 h 673445"/>
              <a:gd name="connsiteX3" fmla="*/ 0 w 7323733"/>
              <a:gd name="connsiteY3" fmla="*/ 673445 h 673445"/>
              <a:gd name="connsiteX0" fmla="*/ 0 w 7323733"/>
              <a:gd name="connsiteY0" fmla="*/ 673445 h 675379"/>
              <a:gd name="connsiteX1" fmla="*/ 7323733 w 7323733"/>
              <a:gd name="connsiteY1" fmla="*/ 0 h 675379"/>
              <a:gd name="connsiteX2" fmla="*/ 7321359 w 7323733"/>
              <a:gd name="connsiteY2" fmla="*/ 675379 h 675379"/>
              <a:gd name="connsiteX3" fmla="*/ 0 w 7323733"/>
              <a:gd name="connsiteY3" fmla="*/ 673445 h 6753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323733" h="675379">
                <a:moveTo>
                  <a:pt x="0" y="673445"/>
                </a:moveTo>
                <a:lnTo>
                  <a:pt x="7323733" y="0"/>
                </a:lnTo>
                <a:cubicBezTo>
                  <a:pt x="7322149" y="222867"/>
                  <a:pt x="7322943" y="452512"/>
                  <a:pt x="7321359" y="675379"/>
                </a:cubicBezTo>
                <a:lnTo>
                  <a:pt x="0" y="673445"/>
                </a:lnTo>
                <a:close/>
              </a:path>
            </a:pathLst>
          </a:custGeom>
          <a:gradFill>
            <a:gsLst>
              <a:gs pos="28000">
                <a:schemeClr val="accent3"/>
              </a:gs>
              <a:gs pos="40000">
                <a:schemeClr val="accent3">
                  <a:lumMod val="40000"/>
                  <a:lumOff val="60000"/>
                </a:schemeClr>
              </a:gs>
              <a:gs pos="48000">
                <a:schemeClr val="accent3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8"/>
          <p:cNvSpPr/>
          <p:nvPr/>
        </p:nvSpPr>
        <p:spPr>
          <a:xfrm>
            <a:off x="-196" y="5412337"/>
            <a:ext cx="7605568" cy="927910"/>
          </a:xfrm>
          <a:custGeom>
            <a:avLst/>
            <a:gdLst>
              <a:gd name="connsiteX0" fmla="*/ 0 w 7436498"/>
              <a:gd name="connsiteY0" fmla="*/ 0 h 951723"/>
              <a:gd name="connsiteX1" fmla="*/ 0 w 7436498"/>
              <a:gd name="connsiteY1" fmla="*/ 139959 h 951723"/>
              <a:gd name="connsiteX2" fmla="*/ 7053942 w 7436498"/>
              <a:gd name="connsiteY2" fmla="*/ 951723 h 951723"/>
              <a:gd name="connsiteX3" fmla="*/ 7436498 w 7436498"/>
              <a:gd name="connsiteY3" fmla="*/ 914400 h 951723"/>
              <a:gd name="connsiteX4" fmla="*/ 0 w 7436498"/>
              <a:gd name="connsiteY4" fmla="*/ 0 h 951723"/>
              <a:gd name="connsiteX0" fmla="*/ 190500 w 7436498"/>
              <a:gd name="connsiteY0" fmla="*/ 0 h 1004110"/>
              <a:gd name="connsiteX1" fmla="*/ 0 w 7436498"/>
              <a:gd name="connsiteY1" fmla="*/ 192346 h 1004110"/>
              <a:gd name="connsiteX2" fmla="*/ 7053942 w 7436498"/>
              <a:gd name="connsiteY2" fmla="*/ 1004110 h 1004110"/>
              <a:gd name="connsiteX3" fmla="*/ 7436498 w 7436498"/>
              <a:gd name="connsiteY3" fmla="*/ 966787 h 1004110"/>
              <a:gd name="connsiteX4" fmla="*/ 190500 w 7436498"/>
              <a:gd name="connsiteY4" fmla="*/ 0 h 1004110"/>
              <a:gd name="connsiteX0" fmla="*/ 0 w 7448404"/>
              <a:gd name="connsiteY0" fmla="*/ 0 h 923148"/>
              <a:gd name="connsiteX1" fmla="*/ 11906 w 7448404"/>
              <a:gd name="connsiteY1" fmla="*/ 111384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164306 w 7448404"/>
              <a:gd name="connsiteY1" fmla="*/ 685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302418 w 7448404"/>
              <a:gd name="connsiteY1" fmla="*/ 2971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1 w 7448405"/>
              <a:gd name="connsiteY0" fmla="*/ 0 h 923148"/>
              <a:gd name="connsiteX1" fmla="*/ 0 w 7448405"/>
              <a:gd name="connsiteY1" fmla="*/ 75665 h 923148"/>
              <a:gd name="connsiteX2" fmla="*/ 7065849 w 7448405"/>
              <a:gd name="connsiteY2" fmla="*/ 923148 h 923148"/>
              <a:gd name="connsiteX3" fmla="*/ 7448405 w 7448405"/>
              <a:gd name="connsiteY3" fmla="*/ 885825 h 923148"/>
              <a:gd name="connsiteX4" fmla="*/ 1 w 7448405"/>
              <a:gd name="connsiteY4" fmla="*/ 0 h 923148"/>
              <a:gd name="connsiteX0" fmla="*/ 1 w 7400780"/>
              <a:gd name="connsiteY0" fmla="*/ 0 h 928688"/>
              <a:gd name="connsiteX1" fmla="*/ 0 w 7400780"/>
              <a:gd name="connsiteY1" fmla="*/ 75665 h 928688"/>
              <a:gd name="connsiteX2" fmla="*/ 7065849 w 7400780"/>
              <a:gd name="connsiteY2" fmla="*/ 923148 h 928688"/>
              <a:gd name="connsiteX3" fmla="*/ 7400780 w 7400780"/>
              <a:gd name="connsiteY3" fmla="*/ 928688 h 928688"/>
              <a:gd name="connsiteX4" fmla="*/ 1 w 7400780"/>
              <a:gd name="connsiteY4" fmla="*/ 0 h 928688"/>
              <a:gd name="connsiteX0" fmla="*/ 1 w 7605568"/>
              <a:gd name="connsiteY0" fmla="*/ 0 h 923148"/>
              <a:gd name="connsiteX1" fmla="*/ 0 w 7605568"/>
              <a:gd name="connsiteY1" fmla="*/ 75665 h 923148"/>
              <a:gd name="connsiteX2" fmla="*/ 7065849 w 7605568"/>
              <a:gd name="connsiteY2" fmla="*/ 923148 h 923148"/>
              <a:gd name="connsiteX3" fmla="*/ 7605568 w 7605568"/>
              <a:gd name="connsiteY3" fmla="*/ 897732 h 923148"/>
              <a:gd name="connsiteX4" fmla="*/ 1 w 7605568"/>
              <a:gd name="connsiteY4" fmla="*/ 0 h 923148"/>
              <a:gd name="connsiteX0" fmla="*/ 1 w 7605568"/>
              <a:gd name="connsiteY0" fmla="*/ 0 h 897732"/>
              <a:gd name="connsiteX1" fmla="*/ 0 w 7605568"/>
              <a:gd name="connsiteY1" fmla="*/ 75665 h 897732"/>
              <a:gd name="connsiteX2" fmla="*/ 7065849 w 7605568"/>
              <a:gd name="connsiteY2" fmla="*/ 863617 h 897732"/>
              <a:gd name="connsiteX3" fmla="*/ 7605568 w 7605568"/>
              <a:gd name="connsiteY3" fmla="*/ 897732 h 897732"/>
              <a:gd name="connsiteX4" fmla="*/ 1 w 7605568"/>
              <a:gd name="connsiteY4" fmla="*/ 0 h 897732"/>
              <a:gd name="connsiteX0" fmla="*/ 1 w 7605568"/>
              <a:gd name="connsiteY0" fmla="*/ 0 h 927910"/>
              <a:gd name="connsiteX1" fmla="*/ 0 w 7605568"/>
              <a:gd name="connsiteY1" fmla="*/ 75665 h 927910"/>
              <a:gd name="connsiteX2" fmla="*/ 7225392 w 7605568"/>
              <a:gd name="connsiteY2" fmla="*/ 927910 h 927910"/>
              <a:gd name="connsiteX3" fmla="*/ 7605568 w 7605568"/>
              <a:gd name="connsiteY3" fmla="*/ 897732 h 927910"/>
              <a:gd name="connsiteX4" fmla="*/ 1 w 7605568"/>
              <a:gd name="connsiteY4" fmla="*/ 0 h 9279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05568" h="927910">
                <a:moveTo>
                  <a:pt x="1" y="0"/>
                </a:moveTo>
                <a:cubicBezTo>
                  <a:pt x="1" y="25222"/>
                  <a:pt x="0" y="50443"/>
                  <a:pt x="0" y="75665"/>
                </a:cubicBezTo>
                <a:lnTo>
                  <a:pt x="7225392" y="927910"/>
                </a:lnTo>
                <a:lnTo>
                  <a:pt x="7605568" y="897732"/>
                </a:lnTo>
                <a:lnTo>
                  <a:pt x="1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9"/>
          <p:cNvSpPr/>
          <p:nvPr/>
        </p:nvSpPr>
        <p:spPr>
          <a:xfrm>
            <a:off x="1680725" y="6116507"/>
            <a:ext cx="7465656" cy="741493"/>
          </a:xfrm>
          <a:custGeom>
            <a:avLst/>
            <a:gdLst>
              <a:gd name="connsiteX0" fmla="*/ 7408506 w 7408506"/>
              <a:gd name="connsiteY0" fmla="*/ 0 h 755780"/>
              <a:gd name="connsiteX1" fmla="*/ 0 w 7408506"/>
              <a:gd name="connsiteY1" fmla="*/ 755780 h 755780"/>
              <a:gd name="connsiteX2" fmla="*/ 662473 w 7408506"/>
              <a:gd name="connsiteY2" fmla="*/ 755780 h 755780"/>
              <a:gd name="connsiteX3" fmla="*/ 7408506 w 7408506"/>
              <a:gd name="connsiteY3" fmla="*/ 74645 h 755780"/>
              <a:gd name="connsiteX4" fmla="*/ 7408506 w 7408506"/>
              <a:gd name="connsiteY4" fmla="*/ 0 h 755780"/>
              <a:gd name="connsiteX0" fmla="*/ 6958449 w 6958449"/>
              <a:gd name="connsiteY0" fmla="*/ 0 h 755780"/>
              <a:gd name="connsiteX1" fmla="*/ 0 w 6958449"/>
              <a:gd name="connsiteY1" fmla="*/ 712918 h 755780"/>
              <a:gd name="connsiteX2" fmla="*/ 212416 w 6958449"/>
              <a:gd name="connsiteY2" fmla="*/ 755780 h 755780"/>
              <a:gd name="connsiteX3" fmla="*/ 6958449 w 6958449"/>
              <a:gd name="connsiteY3" fmla="*/ 74645 h 755780"/>
              <a:gd name="connsiteX4" fmla="*/ 6958449 w 6958449"/>
              <a:gd name="connsiteY4" fmla="*/ 0 h 755780"/>
              <a:gd name="connsiteX0" fmla="*/ 6958449 w 6958449"/>
              <a:gd name="connsiteY0" fmla="*/ 0 h 712918"/>
              <a:gd name="connsiteX1" fmla="*/ 0 w 6958449"/>
              <a:gd name="connsiteY1" fmla="*/ 712918 h 712918"/>
              <a:gd name="connsiteX2" fmla="*/ 302903 w 6958449"/>
              <a:gd name="connsiteY2" fmla="*/ 705774 h 712918"/>
              <a:gd name="connsiteX3" fmla="*/ 6958449 w 6958449"/>
              <a:gd name="connsiteY3" fmla="*/ 74645 h 712918"/>
              <a:gd name="connsiteX4" fmla="*/ 6958449 w 6958449"/>
              <a:gd name="connsiteY4" fmla="*/ 0 h 712918"/>
              <a:gd name="connsiteX0" fmla="*/ 6958449 w 6958449"/>
              <a:gd name="connsiteY0" fmla="*/ 0 h 741492"/>
              <a:gd name="connsiteX1" fmla="*/ 0 w 6958449"/>
              <a:gd name="connsiteY1" fmla="*/ 712918 h 741492"/>
              <a:gd name="connsiteX2" fmla="*/ 248134 w 6958449"/>
              <a:gd name="connsiteY2" fmla="*/ 741492 h 741492"/>
              <a:gd name="connsiteX3" fmla="*/ 6958449 w 6958449"/>
              <a:gd name="connsiteY3" fmla="*/ 74645 h 741492"/>
              <a:gd name="connsiteX4" fmla="*/ 6958449 w 6958449"/>
              <a:gd name="connsiteY4" fmla="*/ 0 h 741492"/>
              <a:gd name="connsiteX0" fmla="*/ 7465656 w 7465656"/>
              <a:gd name="connsiteY0" fmla="*/ 0 h 741493"/>
              <a:gd name="connsiteX1" fmla="*/ 0 w 7465656"/>
              <a:gd name="connsiteY1" fmla="*/ 741493 h 741493"/>
              <a:gd name="connsiteX2" fmla="*/ 755341 w 7465656"/>
              <a:gd name="connsiteY2" fmla="*/ 741492 h 741493"/>
              <a:gd name="connsiteX3" fmla="*/ 7465656 w 7465656"/>
              <a:gd name="connsiteY3" fmla="*/ 74645 h 741493"/>
              <a:gd name="connsiteX4" fmla="*/ 7465656 w 7465656"/>
              <a:gd name="connsiteY4" fmla="*/ 0 h 741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465656" h="741493">
                <a:moveTo>
                  <a:pt x="7465656" y="0"/>
                </a:moveTo>
                <a:lnTo>
                  <a:pt x="0" y="741493"/>
                </a:lnTo>
                <a:lnTo>
                  <a:pt x="755341" y="741492"/>
                </a:lnTo>
                <a:lnTo>
                  <a:pt x="7465656" y="74645"/>
                </a:lnTo>
                <a:lnTo>
                  <a:pt x="7465656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>
          <a:xfrm>
            <a:off x="0" y="5457825"/>
            <a:ext cx="7239000" cy="1400175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1823096 w 7415827"/>
              <a:gd name="connsiteY2" fmla="*/ 1571625 h 1571625"/>
              <a:gd name="connsiteX3" fmla="*/ 0 w 7415827"/>
              <a:gd name="connsiteY3" fmla="*/ 1571625 h 1571625"/>
              <a:gd name="connsiteX4" fmla="*/ 0 w 7415827"/>
              <a:gd name="connsiteY4" fmla="*/ 0 h 1571625"/>
              <a:gd name="connsiteX0" fmla="*/ 0 w 7216426"/>
              <a:gd name="connsiteY0" fmla="*/ 0 h 1571625"/>
              <a:gd name="connsiteX1" fmla="*/ 7216426 w 7216426"/>
              <a:gd name="connsiteY1" fmla="*/ 1038225 h 1571625"/>
              <a:gd name="connsiteX2" fmla="*/ 1823096 w 7216426"/>
              <a:gd name="connsiteY2" fmla="*/ 1571625 h 1571625"/>
              <a:gd name="connsiteX3" fmla="*/ 0 w 7216426"/>
              <a:gd name="connsiteY3" fmla="*/ 1571625 h 1571625"/>
              <a:gd name="connsiteX4" fmla="*/ 0 w 7216426"/>
              <a:gd name="connsiteY4" fmla="*/ 0 h 1571625"/>
              <a:gd name="connsiteX0" fmla="*/ 0 w 7216426"/>
              <a:gd name="connsiteY0" fmla="*/ 0 h 914400"/>
              <a:gd name="connsiteX1" fmla="*/ 7216426 w 7216426"/>
              <a:gd name="connsiteY1" fmla="*/ 381000 h 914400"/>
              <a:gd name="connsiteX2" fmla="*/ 1823096 w 7216426"/>
              <a:gd name="connsiteY2" fmla="*/ 914400 h 914400"/>
              <a:gd name="connsiteX3" fmla="*/ 0 w 7216426"/>
              <a:gd name="connsiteY3" fmla="*/ 914400 h 914400"/>
              <a:gd name="connsiteX4" fmla="*/ 0 w 7216426"/>
              <a:gd name="connsiteY4" fmla="*/ 0 h 914400"/>
              <a:gd name="connsiteX0" fmla="*/ 0 w 7216426"/>
              <a:gd name="connsiteY0" fmla="*/ 0 h 1400175"/>
              <a:gd name="connsiteX1" fmla="*/ 7216426 w 7216426"/>
              <a:gd name="connsiteY1" fmla="*/ 866775 h 1400175"/>
              <a:gd name="connsiteX2" fmla="*/ 1823096 w 7216426"/>
              <a:gd name="connsiteY2" fmla="*/ 1400175 h 1400175"/>
              <a:gd name="connsiteX3" fmla="*/ 0 w 7216426"/>
              <a:gd name="connsiteY3" fmla="*/ 1400175 h 1400175"/>
              <a:gd name="connsiteX4" fmla="*/ 0 w 7216426"/>
              <a:gd name="connsiteY4" fmla="*/ 0 h 14001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216426" h="1400175">
                <a:moveTo>
                  <a:pt x="0" y="0"/>
                </a:moveTo>
                <a:lnTo>
                  <a:pt x="7216426" y="866775"/>
                </a:lnTo>
                <a:lnTo>
                  <a:pt x="1823096" y="1400175"/>
                </a:lnTo>
                <a:lnTo>
                  <a:pt x="0" y="1400175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52000">
                <a:schemeClr val="accent1">
                  <a:lumMod val="40000"/>
                  <a:lumOff val="60000"/>
                </a:schemeClr>
              </a:gs>
              <a:gs pos="66000">
                <a:schemeClr val="accent1"/>
              </a:gs>
            </a:gsLst>
            <a:lin ang="166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1807389" y="6148043"/>
            <a:ext cx="7338991" cy="711996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176512 h 433687"/>
              <a:gd name="connsiteX1" fmla="*/ 8782802 w 9144000"/>
              <a:gd name="connsiteY1" fmla="*/ 0 h 433687"/>
              <a:gd name="connsiteX2" fmla="*/ 9144000 w 9144000"/>
              <a:gd name="connsiteY2" fmla="*/ 433687 h 433687"/>
              <a:gd name="connsiteX3" fmla="*/ 9134495 w 9144000"/>
              <a:gd name="connsiteY3" fmla="*/ 424652 h 433687"/>
              <a:gd name="connsiteX4" fmla="*/ 0 w 9144000"/>
              <a:gd name="connsiteY4" fmla="*/ 424162 h 433687"/>
              <a:gd name="connsiteX5" fmla="*/ 20 w 9144000"/>
              <a:gd name="connsiteY5" fmla="*/ 176512 h 433687"/>
              <a:gd name="connsiteX0" fmla="*/ 20 w 9144000"/>
              <a:gd name="connsiteY0" fmla="*/ 411426 h 668601"/>
              <a:gd name="connsiteX1" fmla="*/ 9124989 w 9144000"/>
              <a:gd name="connsiteY1" fmla="*/ 0 h 668601"/>
              <a:gd name="connsiteX2" fmla="*/ 9144000 w 9144000"/>
              <a:gd name="connsiteY2" fmla="*/ 668601 h 668601"/>
              <a:gd name="connsiteX3" fmla="*/ 9134495 w 9144000"/>
              <a:gd name="connsiteY3" fmla="*/ 659566 h 668601"/>
              <a:gd name="connsiteX4" fmla="*/ 0 w 9144000"/>
              <a:gd name="connsiteY4" fmla="*/ 659076 h 668601"/>
              <a:gd name="connsiteX5" fmla="*/ 20 w 9144000"/>
              <a:gd name="connsiteY5" fmla="*/ 411426 h 668601"/>
              <a:gd name="connsiteX0" fmla="*/ 20 w 9144000"/>
              <a:gd name="connsiteY0" fmla="*/ 998711 h 1081261"/>
              <a:gd name="connsiteX1" fmla="*/ 9124989 w 9144000"/>
              <a:gd name="connsiteY1" fmla="*/ 0 h 1081261"/>
              <a:gd name="connsiteX2" fmla="*/ 9144000 w 9144000"/>
              <a:gd name="connsiteY2" fmla="*/ 668601 h 1081261"/>
              <a:gd name="connsiteX3" fmla="*/ 9134495 w 9144000"/>
              <a:gd name="connsiteY3" fmla="*/ 659566 h 1081261"/>
              <a:gd name="connsiteX4" fmla="*/ 0 w 9144000"/>
              <a:gd name="connsiteY4" fmla="*/ 659076 h 1081261"/>
              <a:gd name="connsiteX5" fmla="*/ 20 w 9144000"/>
              <a:gd name="connsiteY5" fmla="*/ 998711 h 1081261"/>
              <a:gd name="connsiteX0" fmla="*/ 2243247 w 9144000"/>
              <a:gd name="connsiteY0" fmla="*/ 619235 h 701785"/>
              <a:gd name="connsiteX1" fmla="*/ 9124989 w 9144000"/>
              <a:gd name="connsiteY1" fmla="*/ 0 h 701785"/>
              <a:gd name="connsiteX2" fmla="*/ 9144000 w 9144000"/>
              <a:gd name="connsiteY2" fmla="*/ 668601 h 701785"/>
              <a:gd name="connsiteX3" fmla="*/ 9134495 w 9144000"/>
              <a:gd name="connsiteY3" fmla="*/ 659566 h 701785"/>
              <a:gd name="connsiteX4" fmla="*/ 0 w 9144000"/>
              <a:gd name="connsiteY4" fmla="*/ 659076 h 701785"/>
              <a:gd name="connsiteX5" fmla="*/ 2243247 w 9144000"/>
              <a:gd name="connsiteY5" fmla="*/ 619235 h 701785"/>
              <a:gd name="connsiteX0" fmla="*/ 7 w 6900760"/>
              <a:gd name="connsiteY0" fmla="*/ 619235 h 1354783"/>
              <a:gd name="connsiteX1" fmla="*/ 6881749 w 6900760"/>
              <a:gd name="connsiteY1" fmla="*/ 0 h 1354783"/>
              <a:gd name="connsiteX2" fmla="*/ 6900760 w 6900760"/>
              <a:gd name="connsiteY2" fmla="*/ 668601 h 1354783"/>
              <a:gd name="connsiteX3" fmla="*/ 6891255 w 6900760"/>
              <a:gd name="connsiteY3" fmla="*/ 659566 h 1354783"/>
              <a:gd name="connsiteX4" fmla="*/ 684361 w 6900760"/>
              <a:gd name="connsiteY4" fmla="*/ 1354783 h 1354783"/>
              <a:gd name="connsiteX5" fmla="*/ 7 w 6900760"/>
              <a:gd name="connsiteY5" fmla="*/ 619235 h 1354783"/>
              <a:gd name="connsiteX0" fmla="*/ 0 w 6900753"/>
              <a:gd name="connsiteY0" fmla="*/ 619235 h 668601"/>
              <a:gd name="connsiteX1" fmla="*/ 6881742 w 6900753"/>
              <a:gd name="connsiteY1" fmla="*/ 0 h 668601"/>
              <a:gd name="connsiteX2" fmla="*/ 6900753 w 6900753"/>
              <a:gd name="connsiteY2" fmla="*/ 668601 h 668601"/>
              <a:gd name="connsiteX3" fmla="*/ 6891248 w 6900753"/>
              <a:gd name="connsiteY3" fmla="*/ 659566 h 668601"/>
              <a:gd name="connsiteX4" fmla="*/ 0 w 6900753"/>
              <a:gd name="connsiteY4" fmla="*/ 619235 h 668601"/>
              <a:gd name="connsiteX0" fmla="*/ 0 w 6263905"/>
              <a:gd name="connsiteY0" fmla="*/ 1197485 h 1197485"/>
              <a:gd name="connsiteX1" fmla="*/ 6244894 w 6263905"/>
              <a:gd name="connsiteY1" fmla="*/ 0 h 1197485"/>
              <a:gd name="connsiteX2" fmla="*/ 6263905 w 6263905"/>
              <a:gd name="connsiteY2" fmla="*/ 668601 h 1197485"/>
              <a:gd name="connsiteX3" fmla="*/ 6254400 w 6263905"/>
              <a:gd name="connsiteY3" fmla="*/ 659566 h 1197485"/>
              <a:gd name="connsiteX4" fmla="*/ 0 w 6263905"/>
              <a:gd name="connsiteY4" fmla="*/ 1197485 h 1197485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7309477 w 7318982"/>
              <a:gd name="connsiteY3" fmla="*/ 659566 h 673446"/>
              <a:gd name="connsiteX4" fmla="*/ 0 w 7318982"/>
              <a:gd name="connsiteY4" fmla="*/ 673446 h 673446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0 w 7318982"/>
              <a:gd name="connsiteY3" fmla="*/ 673446 h 673446"/>
              <a:gd name="connsiteX0" fmla="*/ 0 w 7318982"/>
              <a:gd name="connsiteY0" fmla="*/ 526624 h 526624"/>
              <a:gd name="connsiteX1" fmla="*/ 7166898 w 7318982"/>
              <a:gd name="connsiteY1" fmla="*/ 0 h 526624"/>
              <a:gd name="connsiteX2" fmla="*/ 7318982 w 7318982"/>
              <a:gd name="connsiteY2" fmla="*/ 521779 h 526624"/>
              <a:gd name="connsiteX3" fmla="*/ 0 w 7318982"/>
              <a:gd name="connsiteY3" fmla="*/ 526624 h 526624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318982 w 7323733"/>
              <a:gd name="connsiteY2" fmla="*/ 668600 h 673445"/>
              <a:gd name="connsiteX3" fmla="*/ 0 w 7323733"/>
              <a:gd name="connsiteY3" fmla="*/ 673445 h 673445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145512 w 7323733"/>
              <a:gd name="connsiteY2" fmla="*/ 352371 h 673445"/>
              <a:gd name="connsiteX3" fmla="*/ 0 w 7323733"/>
              <a:gd name="connsiteY3" fmla="*/ 673445 h 673445"/>
              <a:gd name="connsiteX0" fmla="*/ 0 w 7323733"/>
              <a:gd name="connsiteY0" fmla="*/ 673445 h 675378"/>
              <a:gd name="connsiteX1" fmla="*/ 7323733 w 7323733"/>
              <a:gd name="connsiteY1" fmla="*/ 0 h 675378"/>
              <a:gd name="connsiteX2" fmla="*/ 7318982 w 7323733"/>
              <a:gd name="connsiteY2" fmla="*/ 675378 h 675378"/>
              <a:gd name="connsiteX3" fmla="*/ 0 w 7323733"/>
              <a:gd name="connsiteY3" fmla="*/ 673445 h 675378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202544 w 7323733"/>
              <a:gd name="connsiteY2" fmla="*/ 490158 h 673445"/>
              <a:gd name="connsiteX3" fmla="*/ 0 w 7323733"/>
              <a:gd name="connsiteY3" fmla="*/ 673445 h 673445"/>
              <a:gd name="connsiteX0" fmla="*/ 0 w 7323733"/>
              <a:gd name="connsiteY0" fmla="*/ 673445 h 675379"/>
              <a:gd name="connsiteX1" fmla="*/ 7323733 w 7323733"/>
              <a:gd name="connsiteY1" fmla="*/ 0 h 675379"/>
              <a:gd name="connsiteX2" fmla="*/ 7321359 w 7323733"/>
              <a:gd name="connsiteY2" fmla="*/ 675379 h 675379"/>
              <a:gd name="connsiteX3" fmla="*/ 0 w 7323733"/>
              <a:gd name="connsiteY3" fmla="*/ 673445 h 6753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323733" h="675379">
                <a:moveTo>
                  <a:pt x="0" y="673445"/>
                </a:moveTo>
                <a:lnTo>
                  <a:pt x="7323733" y="0"/>
                </a:lnTo>
                <a:cubicBezTo>
                  <a:pt x="7322149" y="222867"/>
                  <a:pt x="7322943" y="452512"/>
                  <a:pt x="7321359" y="675379"/>
                </a:cubicBezTo>
                <a:lnTo>
                  <a:pt x="0" y="673445"/>
                </a:lnTo>
                <a:close/>
              </a:path>
            </a:pathLst>
          </a:custGeom>
          <a:gradFill>
            <a:gsLst>
              <a:gs pos="28000">
                <a:schemeClr val="accent3"/>
              </a:gs>
              <a:gs pos="40000">
                <a:schemeClr val="accent3">
                  <a:lumMod val="40000"/>
                  <a:lumOff val="60000"/>
                </a:schemeClr>
              </a:gs>
              <a:gs pos="48000">
                <a:schemeClr val="accent3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8"/>
          <p:cNvSpPr/>
          <p:nvPr/>
        </p:nvSpPr>
        <p:spPr>
          <a:xfrm>
            <a:off x="-196" y="5412337"/>
            <a:ext cx="7605568" cy="927910"/>
          </a:xfrm>
          <a:custGeom>
            <a:avLst/>
            <a:gdLst>
              <a:gd name="connsiteX0" fmla="*/ 0 w 7436498"/>
              <a:gd name="connsiteY0" fmla="*/ 0 h 951723"/>
              <a:gd name="connsiteX1" fmla="*/ 0 w 7436498"/>
              <a:gd name="connsiteY1" fmla="*/ 139959 h 951723"/>
              <a:gd name="connsiteX2" fmla="*/ 7053942 w 7436498"/>
              <a:gd name="connsiteY2" fmla="*/ 951723 h 951723"/>
              <a:gd name="connsiteX3" fmla="*/ 7436498 w 7436498"/>
              <a:gd name="connsiteY3" fmla="*/ 914400 h 951723"/>
              <a:gd name="connsiteX4" fmla="*/ 0 w 7436498"/>
              <a:gd name="connsiteY4" fmla="*/ 0 h 951723"/>
              <a:gd name="connsiteX0" fmla="*/ 190500 w 7436498"/>
              <a:gd name="connsiteY0" fmla="*/ 0 h 1004110"/>
              <a:gd name="connsiteX1" fmla="*/ 0 w 7436498"/>
              <a:gd name="connsiteY1" fmla="*/ 192346 h 1004110"/>
              <a:gd name="connsiteX2" fmla="*/ 7053942 w 7436498"/>
              <a:gd name="connsiteY2" fmla="*/ 1004110 h 1004110"/>
              <a:gd name="connsiteX3" fmla="*/ 7436498 w 7436498"/>
              <a:gd name="connsiteY3" fmla="*/ 966787 h 1004110"/>
              <a:gd name="connsiteX4" fmla="*/ 190500 w 7436498"/>
              <a:gd name="connsiteY4" fmla="*/ 0 h 1004110"/>
              <a:gd name="connsiteX0" fmla="*/ 0 w 7448404"/>
              <a:gd name="connsiteY0" fmla="*/ 0 h 923148"/>
              <a:gd name="connsiteX1" fmla="*/ 11906 w 7448404"/>
              <a:gd name="connsiteY1" fmla="*/ 111384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164306 w 7448404"/>
              <a:gd name="connsiteY1" fmla="*/ 685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302418 w 7448404"/>
              <a:gd name="connsiteY1" fmla="*/ 2971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1 w 7448405"/>
              <a:gd name="connsiteY0" fmla="*/ 0 h 923148"/>
              <a:gd name="connsiteX1" fmla="*/ 0 w 7448405"/>
              <a:gd name="connsiteY1" fmla="*/ 75665 h 923148"/>
              <a:gd name="connsiteX2" fmla="*/ 7065849 w 7448405"/>
              <a:gd name="connsiteY2" fmla="*/ 923148 h 923148"/>
              <a:gd name="connsiteX3" fmla="*/ 7448405 w 7448405"/>
              <a:gd name="connsiteY3" fmla="*/ 885825 h 923148"/>
              <a:gd name="connsiteX4" fmla="*/ 1 w 7448405"/>
              <a:gd name="connsiteY4" fmla="*/ 0 h 923148"/>
              <a:gd name="connsiteX0" fmla="*/ 1 w 7400780"/>
              <a:gd name="connsiteY0" fmla="*/ 0 h 928688"/>
              <a:gd name="connsiteX1" fmla="*/ 0 w 7400780"/>
              <a:gd name="connsiteY1" fmla="*/ 75665 h 928688"/>
              <a:gd name="connsiteX2" fmla="*/ 7065849 w 7400780"/>
              <a:gd name="connsiteY2" fmla="*/ 923148 h 928688"/>
              <a:gd name="connsiteX3" fmla="*/ 7400780 w 7400780"/>
              <a:gd name="connsiteY3" fmla="*/ 928688 h 928688"/>
              <a:gd name="connsiteX4" fmla="*/ 1 w 7400780"/>
              <a:gd name="connsiteY4" fmla="*/ 0 h 928688"/>
              <a:gd name="connsiteX0" fmla="*/ 1 w 7605568"/>
              <a:gd name="connsiteY0" fmla="*/ 0 h 923148"/>
              <a:gd name="connsiteX1" fmla="*/ 0 w 7605568"/>
              <a:gd name="connsiteY1" fmla="*/ 75665 h 923148"/>
              <a:gd name="connsiteX2" fmla="*/ 7065849 w 7605568"/>
              <a:gd name="connsiteY2" fmla="*/ 923148 h 923148"/>
              <a:gd name="connsiteX3" fmla="*/ 7605568 w 7605568"/>
              <a:gd name="connsiteY3" fmla="*/ 897732 h 923148"/>
              <a:gd name="connsiteX4" fmla="*/ 1 w 7605568"/>
              <a:gd name="connsiteY4" fmla="*/ 0 h 923148"/>
              <a:gd name="connsiteX0" fmla="*/ 1 w 7605568"/>
              <a:gd name="connsiteY0" fmla="*/ 0 h 897732"/>
              <a:gd name="connsiteX1" fmla="*/ 0 w 7605568"/>
              <a:gd name="connsiteY1" fmla="*/ 75665 h 897732"/>
              <a:gd name="connsiteX2" fmla="*/ 7065849 w 7605568"/>
              <a:gd name="connsiteY2" fmla="*/ 863617 h 897732"/>
              <a:gd name="connsiteX3" fmla="*/ 7605568 w 7605568"/>
              <a:gd name="connsiteY3" fmla="*/ 897732 h 897732"/>
              <a:gd name="connsiteX4" fmla="*/ 1 w 7605568"/>
              <a:gd name="connsiteY4" fmla="*/ 0 h 897732"/>
              <a:gd name="connsiteX0" fmla="*/ 1 w 7605568"/>
              <a:gd name="connsiteY0" fmla="*/ 0 h 927910"/>
              <a:gd name="connsiteX1" fmla="*/ 0 w 7605568"/>
              <a:gd name="connsiteY1" fmla="*/ 75665 h 927910"/>
              <a:gd name="connsiteX2" fmla="*/ 7225392 w 7605568"/>
              <a:gd name="connsiteY2" fmla="*/ 927910 h 927910"/>
              <a:gd name="connsiteX3" fmla="*/ 7605568 w 7605568"/>
              <a:gd name="connsiteY3" fmla="*/ 897732 h 927910"/>
              <a:gd name="connsiteX4" fmla="*/ 1 w 7605568"/>
              <a:gd name="connsiteY4" fmla="*/ 0 h 9279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05568" h="927910">
                <a:moveTo>
                  <a:pt x="1" y="0"/>
                </a:moveTo>
                <a:cubicBezTo>
                  <a:pt x="1" y="25222"/>
                  <a:pt x="0" y="50443"/>
                  <a:pt x="0" y="75665"/>
                </a:cubicBezTo>
                <a:lnTo>
                  <a:pt x="7225392" y="927910"/>
                </a:lnTo>
                <a:lnTo>
                  <a:pt x="7605568" y="897732"/>
                </a:lnTo>
                <a:lnTo>
                  <a:pt x="1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9"/>
          <p:cNvSpPr/>
          <p:nvPr/>
        </p:nvSpPr>
        <p:spPr>
          <a:xfrm>
            <a:off x="1680725" y="6116507"/>
            <a:ext cx="7465656" cy="741493"/>
          </a:xfrm>
          <a:custGeom>
            <a:avLst/>
            <a:gdLst>
              <a:gd name="connsiteX0" fmla="*/ 7408506 w 7408506"/>
              <a:gd name="connsiteY0" fmla="*/ 0 h 755780"/>
              <a:gd name="connsiteX1" fmla="*/ 0 w 7408506"/>
              <a:gd name="connsiteY1" fmla="*/ 755780 h 755780"/>
              <a:gd name="connsiteX2" fmla="*/ 662473 w 7408506"/>
              <a:gd name="connsiteY2" fmla="*/ 755780 h 755780"/>
              <a:gd name="connsiteX3" fmla="*/ 7408506 w 7408506"/>
              <a:gd name="connsiteY3" fmla="*/ 74645 h 755780"/>
              <a:gd name="connsiteX4" fmla="*/ 7408506 w 7408506"/>
              <a:gd name="connsiteY4" fmla="*/ 0 h 755780"/>
              <a:gd name="connsiteX0" fmla="*/ 6958449 w 6958449"/>
              <a:gd name="connsiteY0" fmla="*/ 0 h 755780"/>
              <a:gd name="connsiteX1" fmla="*/ 0 w 6958449"/>
              <a:gd name="connsiteY1" fmla="*/ 712918 h 755780"/>
              <a:gd name="connsiteX2" fmla="*/ 212416 w 6958449"/>
              <a:gd name="connsiteY2" fmla="*/ 755780 h 755780"/>
              <a:gd name="connsiteX3" fmla="*/ 6958449 w 6958449"/>
              <a:gd name="connsiteY3" fmla="*/ 74645 h 755780"/>
              <a:gd name="connsiteX4" fmla="*/ 6958449 w 6958449"/>
              <a:gd name="connsiteY4" fmla="*/ 0 h 755780"/>
              <a:gd name="connsiteX0" fmla="*/ 6958449 w 6958449"/>
              <a:gd name="connsiteY0" fmla="*/ 0 h 712918"/>
              <a:gd name="connsiteX1" fmla="*/ 0 w 6958449"/>
              <a:gd name="connsiteY1" fmla="*/ 712918 h 712918"/>
              <a:gd name="connsiteX2" fmla="*/ 302903 w 6958449"/>
              <a:gd name="connsiteY2" fmla="*/ 705774 h 712918"/>
              <a:gd name="connsiteX3" fmla="*/ 6958449 w 6958449"/>
              <a:gd name="connsiteY3" fmla="*/ 74645 h 712918"/>
              <a:gd name="connsiteX4" fmla="*/ 6958449 w 6958449"/>
              <a:gd name="connsiteY4" fmla="*/ 0 h 712918"/>
              <a:gd name="connsiteX0" fmla="*/ 6958449 w 6958449"/>
              <a:gd name="connsiteY0" fmla="*/ 0 h 741492"/>
              <a:gd name="connsiteX1" fmla="*/ 0 w 6958449"/>
              <a:gd name="connsiteY1" fmla="*/ 712918 h 741492"/>
              <a:gd name="connsiteX2" fmla="*/ 248134 w 6958449"/>
              <a:gd name="connsiteY2" fmla="*/ 741492 h 741492"/>
              <a:gd name="connsiteX3" fmla="*/ 6958449 w 6958449"/>
              <a:gd name="connsiteY3" fmla="*/ 74645 h 741492"/>
              <a:gd name="connsiteX4" fmla="*/ 6958449 w 6958449"/>
              <a:gd name="connsiteY4" fmla="*/ 0 h 741492"/>
              <a:gd name="connsiteX0" fmla="*/ 7465656 w 7465656"/>
              <a:gd name="connsiteY0" fmla="*/ 0 h 741493"/>
              <a:gd name="connsiteX1" fmla="*/ 0 w 7465656"/>
              <a:gd name="connsiteY1" fmla="*/ 741493 h 741493"/>
              <a:gd name="connsiteX2" fmla="*/ 755341 w 7465656"/>
              <a:gd name="connsiteY2" fmla="*/ 741492 h 741493"/>
              <a:gd name="connsiteX3" fmla="*/ 7465656 w 7465656"/>
              <a:gd name="connsiteY3" fmla="*/ 74645 h 741493"/>
              <a:gd name="connsiteX4" fmla="*/ 7465656 w 7465656"/>
              <a:gd name="connsiteY4" fmla="*/ 0 h 741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465656" h="741493">
                <a:moveTo>
                  <a:pt x="7465656" y="0"/>
                </a:moveTo>
                <a:lnTo>
                  <a:pt x="0" y="741493"/>
                </a:lnTo>
                <a:lnTo>
                  <a:pt x="755341" y="741492"/>
                </a:lnTo>
                <a:lnTo>
                  <a:pt x="7465656" y="74645"/>
                </a:lnTo>
                <a:lnTo>
                  <a:pt x="7465656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wmf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blipFill dpi="0" rotWithShape="1">
            <a:blip r:embed="rId13">
              <a:alphaModFix amt="15000"/>
            </a:blip>
            <a:srcRect/>
            <a:tile tx="0" ty="0" sx="76000" sy="100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5800" y="274638"/>
            <a:ext cx="7772400" cy="1143000"/>
          </a:xfrm>
          <a:prstGeom prst="rect">
            <a:avLst/>
          </a:prstGeom>
        </p:spPr>
        <p:txBody>
          <a:bodyPr vert="horz" lIns="0" tIns="45720" rIns="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1600200"/>
            <a:ext cx="7772400" cy="4525963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00800" y="6416675"/>
            <a:ext cx="1981200" cy="365125"/>
          </a:xfrm>
          <a:prstGeom prst="rect">
            <a:avLst/>
          </a:prstGeom>
        </p:spPr>
        <p:txBody>
          <a:bodyPr vert="horz" lIns="0" tIns="45720" rIns="0" bIns="0" rtlCol="0" anchor="b" anchorCtr="0"/>
          <a:lstStyle>
            <a:lvl1pPr algn="r">
              <a:defRPr lang="en-US" sz="900" kern="1200" cap="all" spc="110" baseline="0" smtClean="0">
                <a:solidFill>
                  <a:srgbClr val="4D4D4D"/>
                </a:solidFill>
                <a:latin typeface="+mn-lt"/>
                <a:ea typeface="+mn-ea"/>
                <a:cs typeface="+mn-cs"/>
              </a:defRPr>
            </a:lvl1pPr>
          </a:lstStyle>
          <a:p>
            <a:fld id="{402CD3B8-8B97-4C13-ABBD-C0BF8712391E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28600" y="6416675"/>
            <a:ext cx="2895600" cy="365125"/>
          </a:xfrm>
          <a:prstGeom prst="rect">
            <a:avLst/>
          </a:prstGeom>
        </p:spPr>
        <p:txBody>
          <a:bodyPr vert="horz" lIns="0" tIns="45720" rIns="0" bIns="0" rtlCol="0" anchor="b" anchorCtr="0"/>
          <a:lstStyle>
            <a:lvl1pPr algn="l">
              <a:defRPr sz="900" cap="all" spc="110" baseline="0">
                <a:solidFill>
                  <a:srgbClr val="4D4D4D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458200" y="6416675"/>
            <a:ext cx="457200" cy="365125"/>
          </a:xfrm>
          <a:prstGeom prst="rect">
            <a:avLst/>
          </a:prstGeom>
        </p:spPr>
        <p:txBody>
          <a:bodyPr vert="horz" lIns="0" tIns="45720" rIns="0" bIns="0" rtlCol="0" anchor="b" anchorCtr="0"/>
          <a:lstStyle>
            <a:lvl1pPr algn="r">
              <a:defRPr sz="1100" b="1" baseline="0">
                <a:solidFill>
                  <a:srgbClr val="4D4D4D"/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36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20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jpg"/><Relationship Id="rId5" Type="http://schemas.openxmlformats.org/officeDocument/2006/relationships/image" Target="../media/image6.jpg"/><Relationship Id="rId4" Type="http://schemas.openxmlformats.org/officeDocument/2006/relationships/image" Target="../media/image5.jp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3.gif"/><Relationship Id="rId4" Type="http://schemas.openxmlformats.org/officeDocument/2006/relationships/image" Target="../media/image12.wm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7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9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.mp3"/><Relationship Id="rId1" Type="http://schemas.microsoft.com/office/2007/relationships/media" Target="../media/media1.mp3"/><Relationship Id="rId5" Type="http://schemas.openxmlformats.org/officeDocument/2006/relationships/image" Target="../media/image20.png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http://blog.sme.sk/blog/15110/242670/_MG_2095.jpg" TargetMode="External"/><Relationship Id="rId13" Type="http://schemas.openxmlformats.org/officeDocument/2006/relationships/hyperlink" Target="http://nd03.jxs.cz/110/349/ce3b890e8c_66974909_o2.png" TargetMode="External"/><Relationship Id="rId3" Type="http://schemas.openxmlformats.org/officeDocument/2006/relationships/hyperlink" Target="http://upload.wikimedia.org/wikipedia/commons/thumb/2/2c/Karte_Bundesrepublik_Deutschland.svg/443px-Karte_Bundesrepublik_Deutschland.svg.png" TargetMode="External"/><Relationship Id="rId7" Type="http://schemas.openxmlformats.org/officeDocument/2006/relationships/hyperlink" Target="http://t1.gstatic.com/images?q=tbn:ANd9GcSZTfT8dpqO5sOEmZfpwXO0eH55Zip6q01pJv4GI2Bofo5EErVruA&amp;t=1" TargetMode="External"/><Relationship Id="rId12" Type="http://schemas.openxmlformats.org/officeDocument/2006/relationships/hyperlink" Target="http://www.msvajanskeho.eu/main/obrazky/small2_vlajka_nemecka_89a54880f0.jpg" TargetMode="External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estuj-levne.cz/wp-content/gallery/drazdany/drazdany.jpg" TargetMode="External"/><Relationship Id="rId11" Type="http://schemas.openxmlformats.org/officeDocument/2006/relationships/hyperlink" Target="http://idw-online.de/de/newsimage?id=33525&amp;size=screen" TargetMode="External"/><Relationship Id="rId5" Type="http://schemas.openxmlformats.org/officeDocument/2006/relationships/hyperlink" Target="http://files.kristyna-hankova.webnode.cz/200000004-0497905915/berlin.jpg" TargetMode="External"/><Relationship Id="rId10" Type="http://schemas.openxmlformats.org/officeDocument/2006/relationships/hyperlink" Target="http://im.novinky.cz/385/183857-top_foto1-j3yef.jpg" TargetMode="External"/><Relationship Id="rId4" Type="http://schemas.openxmlformats.org/officeDocument/2006/relationships/hyperlink" Target="http://upload.wikimedia.org/wikipedia/commons/d/da/Deutschland_topo.jpg" TargetMode="External"/><Relationship Id="rId9" Type="http://schemas.openxmlformats.org/officeDocument/2006/relationships/hyperlink" Target="http://www.transport.sk/files/articles/full/euromince_awhfD.jpg" TargetMode="External"/><Relationship Id="rId14" Type="http://schemas.openxmlformats.org/officeDocument/2006/relationships/hyperlink" Target="http://wiki.rvp.cz/@api/deki/files/277/=1000px-Germany_location_map.svg.pn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4002368388"/>
              </p:ext>
            </p:extLst>
          </p:nvPr>
        </p:nvGraphicFramePr>
        <p:xfrm>
          <a:off x="1259632" y="1700808"/>
          <a:ext cx="6696744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1"/>
                </a:solidFill>
              </a:rPr>
              <a:t>Anotace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Materiál </a:t>
            </a:r>
            <a:r>
              <a:rPr lang="cs-CZ" dirty="0"/>
              <a:t>lze využít jako prezentaci nového učiva, k procvičování nebo opakování probraného </a:t>
            </a:r>
            <a:r>
              <a:rPr lang="cs-CZ" dirty="0" smtClean="0"/>
              <a:t>učiva pro žáky 7. tříd s použitím </a:t>
            </a:r>
            <a:r>
              <a:rPr lang="cs-CZ" dirty="0"/>
              <a:t>interaktivní </a:t>
            </a:r>
            <a:r>
              <a:rPr lang="cs-CZ" dirty="0" smtClean="0"/>
              <a:t>tabule.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102295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Obrázek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310893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175357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82689" y="188640"/>
            <a:ext cx="7772400" cy="1143000"/>
          </a:xfrm>
        </p:spPr>
        <p:txBody>
          <a:bodyPr>
            <a:normAutofit/>
          </a:bodyPr>
          <a:lstStyle/>
          <a:p>
            <a:r>
              <a:rPr lang="cs-CZ" sz="5400" dirty="0" smtClean="0">
                <a:ln>
                  <a:solidFill>
                    <a:schemeClr val="bg1"/>
                  </a:solidFill>
                </a:ln>
                <a:solidFill>
                  <a:srgbClr val="FFFF00"/>
                </a:solidFill>
                <a:effectLst>
                  <a:glow rad="2286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Něco o Německu</a:t>
            </a:r>
            <a:endParaRPr lang="cs-CZ" sz="5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Hlavní město:        Berlín</a:t>
            </a:r>
          </a:p>
          <a:p>
            <a:r>
              <a:rPr lang="cs-CZ" dirty="0" smtClean="0"/>
              <a:t>Rozloha:               357 022 km²</a:t>
            </a:r>
          </a:p>
          <a:p>
            <a:r>
              <a:rPr lang="cs-CZ" dirty="0" smtClean="0"/>
              <a:t>Počet obyvatel:     81 796 000</a:t>
            </a:r>
          </a:p>
          <a:p>
            <a:r>
              <a:rPr lang="cs-CZ" dirty="0" smtClean="0"/>
              <a:t>Jazyk:                   němčina</a:t>
            </a:r>
          </a:p>
          <a:p>
            <a:r>
              <a:rPr lang="cs-CZ" dirty="0" smtClean="0"/>
              <a:t>Prezident:            Horst </a:t>
            </a:r>
            <a:r>
              <a:rPr lang="cs-CZ" dirty="0" err="1" smtClean="0"/>
              <a:t>Seehofer</a:t>
            </a:r>
            <a:endParaRPr lang="cs-CZ" dirty="0" smtClean="0"/>
          </a:p>
          <a:p>
            <a:r>
              <a:rPr lang="cs-CZ" dirty="0" smtClean="0"/>
              <a:t>Měna:                  euro</a:t>
            </a:r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4293096"/>
            <a:ext cx="2709610" cy="184785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02189" y="3789040"/>
            <a:ext cx="2059699" cy="2669696"/>
          </a:xfrm>
          <a:prstGeom prst="rect">
            <a:avLst/>
          </a:prstGeom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6215" y="3861048"/>
            <a:ext cx="2488801" cy="1656184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04248" y="260648"/>
            <a:ext cx="2058541" cy="25706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477923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4" presetClass="entr" presetSubtype="1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5000"/>
                            </p:stCondLst>
                            <p:childTnLst>
                              <p:par>
                                <p:cTn id="13" presetID="14" presetClass="entr" presetSubtype="1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8000"/>
                            </p:stCondLst>
                            <p:childTnLst>
                              <p:par>
                                <p:cTn id="17" presetID="14" presetClass="entr" presetSubtype="1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1000"/>
                            </p:stCondLst>
                            <p:childTnLst>
                              <p:par>
                                <p:cTn id="21" presetID="14" presetClass="entr" presetSubtype="1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3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4000"/>
                            </p:stCondLst>
                            <p:childTnLst>
                              <p:par>
                                <p:cTn id="25" presetID="14" presetClass="entr" presetSubtype="1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7000"/>
                            </p:stCondLst>
                            <p:childTnLst>
                              <p:par>
                                <p:cTn id="29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1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19000"/>
                            </p:stCondLst>
                            <p:childTnLst>
                              <p:par>
                                <p:cTn id="33" presetID="14" presetClass="entr" presetSubtype="1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5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22000"/>
                            </p:stCondLst>
                            <p:childTnLst>
                              <p:par>
                                <p:cTn id="37" presetID="21" presetClass="entr" presetSubtype="1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9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25000"/>
                            </p:stCondLst>
                            <p:childTnLst>
                              <p:par>
                                <p:cTn id="41" presetID="53" presetClass="entr" presetSubtype="16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28000"/>
                            </p:stCondLst>
                            <p:childTnLst>
                              <p:par>
                                <p:cTn id="47" presetID="53" presetClass="entr" presetSubtype="16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9" name="Picture 5" descr="C:\Users\Honza\AppData\Local\Microsoft\Windows\Temporary Internet Files\Content.IE5\0SVI1MUL\MP900433375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9573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61256"/>
            <a:ext cx="7772400" cy="1143000"/>
          </a:xfrm>
        </p:spPr>
        <p:txBody>
          <a:bodyPr>
            <a:noAutofit/>
          </a:bodyPr>
          <a:lstStyle/>
          <a:p>
            <a:r>
              <a:rPr lang="cs-CZ" dirty="0" smtClean="0">
                <a:ln>
                  <a:solidFill>
                    <a:schemeClr val="bg1"/>
                  </a:solidFill>
                </a:ln>
                <a:solidFill>
                  <a:srgbClr val="FFFF00"/>
                </a:solidFill>
                <a:effectLst>
                  <a:glow rad="2286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Sousední</a:t>
            </a:r>
            <a:r>
              <a:rPr lang="cs-CZ" sz="6000" dirty="0" smtClean="0">
                <a:ln>
                  <a:solidFill>
                    <a:schemeClr val="bg1"/>
                  </a:solidFill>
                </a:ln>
                <a:solidFill>
                  <a:srgbClr val="FFFF00"/>
                </a:solidFill>
                <a:effectLst>
                  <a:glow rad="2286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 </a:t>
            </a:r>
            <a:r>
              <a:rPr lang="cs-CZ" dirty="0" smtClean="0">
                <a:ln>
                  <a:solidFill>
                    <a:schemeClr val="bg1"/>
                  </a:solidFill>
                </a:ln>
                <a:solidFill>
                  <a:srgbClr val="FFFF00"/>
                </a:solidFill>
                <a:effectLst>
                  <a:glow rad="2286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státy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1268760"/>
            <a:ext cx="7558608" cy="3733800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Německo sousedí s Dánskem, Polskem, ČR, Rakouskem, Švýcarskem, Francií, Lucemburskem, Belgií a Nizozemskem.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Na severu je omýváno Baltským mořem a Severním mořem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2176158" y="6525344"/>
            <a:ext cx="14205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Baltské moře</a:t>
            </a:r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888907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22" presetClass="entr" presetSubtype="4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4000"/>
                            </p:stCondLst>
                            <p:childTnLst>
                              <p:par>
                                <p:cTn id="15" presetID="22" presetClass="entr" presetSubtype="4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7000"/>
                            </p:stCondLst>
                            <p:childTnLst>
                              <p:par>
                                <p:cTn id="19" presetID="21" presetClass="entr" presetSubtype="4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1" dur="2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0000"/>
                            </p:stCondLst>
                            <p:childTnLst>
                              <p:par>
                                <p:cTn id="23" presetID="8" presetClass="entr" presetSubtype="1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5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C:\Users\Honza\Desktop\1000px-Germany_location_map.svg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95536" y="297522"/>
            <a:ext cx="143334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srgbClr val="FF0000"/>
                </a:solidFill>
              </a:rPr>
              <a:t>Severní moře</a:t>
            </a:r>
          </a:p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7308304" y="116631"/>
            <a:ext cx="148470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srgbClr val="FF0000"/>
                </a:solidFill>
              </a:rPr>
              <a:t>Baltské  moře</a:t>
            </a:r>
          </a:p>
          <a:p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7590571" y="4443966"/>
            <a:ext cx="77732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Česko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7436105" y="6268670"/>
            <a:ext cx="108625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Rakousko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79512" y="1700808"/>
            <a:ext cx="11796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Holandsko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933200" y="6488668"/>
            <a:ext cx="110113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Švýcarsko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79512" y="5899338"/>
            <a:ext cx="86113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Francie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19774" y="4504106"/>
            <a:ext cx="57079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>
                <a:solidFill>
                  <a:srgbClr val="FF0000"/>
                </a:solidFill>
              </a:rPr>
              <a:t>Luc</a:t>
            </a:r>
            <a:r>
              <a:rPr lang="cs-CZ" dirty="0" smtClean="0">
                <a:solidFill>
                  <a:srgbClr val="FF0000"/>
                </a:solidFill>
              </a:rPr>
              <a:t>.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0" y="3861048"/>
            <a:ext cx="73609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Belgie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2450682" y="2636912"/>
            <a:ext cx="4242636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Pokus se určit sousední státy, poznáš moře?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Ověř kliknutím pera na tabuli.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Začni klikat, až zmizí text.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3707904" y="4230380"/>
            <a:ext cx="2487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 flipH="1">
            <a:off x="8316416" y="1871113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Polsko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309937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53" presetClass="entr" presetSubtype="16" fill="hold" grpId="0" nodeType="after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3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3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53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7400"/>
                            </p:stCondLst>
                            <p:childTnLst>
                              <p:par>
                                <p:cTn id="15" presetID="6" presetClass="entr" presetSubtype="16" fill="hold" grpId="0" nodeType="after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3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1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dirty="0" smtClean="0">
                <a:ln>
                  <a:solidFill>
                    <a:schemeClr val="bg1"/>
                  </a:solidFill>
                </a:ln>
                <a:solidFill>
                  <a:srgbClr val="FFFF00"/>
                </a:solidFill>
                <a:effectLst>
                  <a:glow rad="2286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Členění Německa</a:t>
            </a:r>
            <a:endParaRPr lang="cs-CZ" sz="6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Je to federativní stát rozdělený na 16 spolkových zemí. Největší spolkovou zemí je Bavorsko</a:t>
            </a:r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00773" y="2089005"/>
            <a:ext cx="3694582" cy="4120699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5184788" y="5301208"/>
            <a:ext cx="12241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Bavorsko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6084168" y="3977780"/>
            <a:ext cx="13681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Braniborsko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4029793" y="5301208"/>
            <a:ext cx="111827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Hesensko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965532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3000"/>
                            </p:stCondLst>
                            <p:childTnLst>
                              <p:par>
                                <p:cTn id="9" presetID="12" presetClass="entr" presetSubtype="4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6000"/>
                            </p:stCondLst>
                            <p:childTnLst>
                              <p:par>
                                <p:cTn id="14" presetID="21" presetClass="entr" presetSubtype="8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16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9000"/>
                            </p:stCondLst>
                            <p:childTnLst>
                              <p:par>
                                <p:cTn id="18" presetID="3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1000"/>
                            </p:stCondLst>
                            <p:childTnLst>
                              <p:par>
                                <p:cTn id="25" presetID="3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13000"/>
                            </p:stCondLst>
                            <p:childTnLst>
                              <p:par>
                                <p:cTn id="32" presetID="3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6" grpId="0"/>
      <p:bldP spid="8" grpId="0"/>
      <p:bldP spid="9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6000" dirty="0" smtClean="0">
                <a:ln>
                  <a:solidFill>
                    <a:schemeClr val="bg1"/>
                  </a:solidFill>
                </a:ln>
                <a:solidFill>
                  <a:srgbClr val="FFFF00"/>
                </a:solidFill>
                <a:effectLst>
                  <a:glow rad="2286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Hospodářství Německa</a:t>
            </a:r>
            <a:endParaRPr lang="cs-CZ" sz="6000" dirty="0"/>
          </a:p>
        </p:txBody>
      </p:sp>
      <p:sp>
        <p:nvSpPr>
          <p:cNvPr id="6" name="Zástupný symbol pro obsah 2"/>
          <p:cNvSpPr>
            <a:spLocks noGrp="1"/>
          </p:cNvSpPr>
          <p:nvPr>
            <p:ph idx="1"/>
          </p:nvPr>
        </p:nvSpPr>
        <p:spPr>
          <a:xfrm>
            <a:off x="418994" y="1556793"/>
            <a:ext cx="8229600" cy="3384376"/>
          </a:xfrm>
        </p:spPr>
        <p:txBody>
          <a:bodyPr>
            <a:noAutofit/>
          </a:bodyPr>
          <a:lstStyle/>
          <a:p>
            <a:r>
              <a:rPr lang="cs-CZ" sz="2000" dirty="0" smtClean="0"/>
              <a:t>Německo patří k hospodářsky největším průmyslovým státům světa, je na světové špičce v automobilovém, strojírenském, chemickém a elektronickém průmyslu.</a:t>
            </a:r>
          </a:p>
          <a:p>
            <a:r>
              <a:rPr lang="cs-CZ" sz="2000" dirty="0" smtClean="0"/>
              <a:t>Audi, BMW, </a:t>
            </a:r>
            <a:r>
              <a:rPr lang="cs-CZ" sz="2000" dirty="0" err="1" smtClean="0"/>
              <a:t>Mercedes,Opel</a:t>
            </a:r>
            <a:endParaRPr lang="cs-CZ" sz="2000" dirty="0" smtClean="0"/>
          </a:p>
          <a:p>
            <a:r>
              <a:rPr lang="cs-CZ" sz="2000" dirty="0" err="1" smtClean="0"/>
              <a:t>Clatronic</a:t>
            </a:r>
            <a:r>
              <a:rPr lang="cs-CZ" sz="2000" dirty="0" smtClean="0"/>
              <a:t>, Bosch, Siemens, </a:t>
            </a:r>
            <a:r>
              <a:rPr lang="cs-CZ" sz="2000" dirty="0" err="1" smtClean="0"/>
              <a:t>Rollei</a:t>
            </a:r>
            <a:endParaRPr lang="cs-CZ" sz="2000" dirty="0" smtClean="0"/>
          </a:p>
          <a:p>
            <a:r>
              <a:rPr lang="cs-CZ" sz="2000" dirty="0" smtClean="0"/>
              <a:t>Nerostné suroviny – černé a hnědé uhlí, železná ruda.</a:t>
            </a:r>
          </a:p>
          <a:p>
            <a:r>
              <a:rPr lang="cs-CZ" sz="2000" dirty="0" smtClean="0"/>
              <a:t>V zemědělství převažuje pěstování obilnin, brambor, ovoce a vína. V živočišné produkci se chová skot, vepři, koně drůbež, významné je včelařství a rybolov. Velkou tradici má produkce masa a mléčných výrobků</a:t>
            </a:r>
            <a:r>
              <a:rPr lang="cs-CZ" sz="2000" dirty="0" smtClean="0">
                <a:solidFill>
                  <a:schemeClr val="bg1"/>
                </a:solidFill>
              </a:rPr>
              <a:t>.</a:t>
            </a:r>
          </a:p>
          <a:p>
            <a:pPr marL="68580" indent="0">
              <a:buNone/>
            </a:pPr>
            <a:endParaRPr lang="cs-CZ" sz="2000" dirty="0"/>
          </a:p>
        </p:txBody>
      </p:sp>
      <p:pic>
        <p:nvPicPr>
          <p:cNvPr id="1026" name="Picture 2" descr="C:\Users\Honza\AppData\Local\Microsoft\Windows\Temporary Internet Files\Content.IE5\0SVI1MUL\MC90039851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8" y="5229200"/>
            <a:ext cx="2762982" cy="13265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Honza\AppData\Local\Microsoft\Windows\Temporary Internet Files\Content.IE5\6UFZUM53\MC90039851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3" y="5010384"/>
            <a:ext cx="2316287" cy="15453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Honza\AppData\Local\Microsoft\Windows\Temporary Internet Files\Content.IE5\0SVI1MUL\MM900303478[1].gif"/>
          <p:cNvPicPr>
            <a:picLocks noChangeAspect="1" noChangeArrowheads="1" noCrop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4293096"/>
            <a:ext cx="2101192" cy="23495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534373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16" presetClass="entr" presetSubtype="21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3500"/>
                            </p:stCondLst>
                            <p:childTnLst>
                              <p:par>
                                <p:cTn id="15" presetID="16" presetClass="entr" presetSubtype="21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1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5000"/>
                            </p:stCondLst>
                            <p:childTnLst>
                              <p:par>
                                <p:cTn id="19" presetID="16" presetClass="entr" presetSubtype="21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1" dur="1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6500"/>
                            </p:stCondLst>
                            <p:childTnLst>
                              <p:par>
                                <p:cTn id="23" presetID="16" presetClass="entr" presetSubtype="21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5" dur="1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8000"/>
                            </p:stCondLst>
                            <p:childTnLst>
                              <p:par>
                                <p:cTn id="27" presetID="16" presetClass="entr" presetSubtype="21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9" dur="10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9500"/>
                            </p:stCondLst>
                            <p:childTnLst>
                              <p:par>
                                <p:cTn id="31" presetID="21" presetClass="entr" presetSubtype="4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3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12500"/>
                            </p:stCondLst>
                            <p:childTnLst>
                              <p:par>
                                <p:cTn id="35" presetID="21" presetClass="entr" presetSubtype="4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15500"/>
                            </p:stCondLst>
                            <p:childTnLst>
                              <p:par>
                                <p:cTn id="39" presetID="53" presetClass="entr" presetSubtype="16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0704" y="0"/>
            <a:ext cx="9184622" cy="6858000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dirty="0" smtClean="0">
                <a:ln>
                  <a:solidFill>
                    <a:schemeClr val="bg1"/>
                  </a:solidFill>
                </a:ln>
                <a:solidFill>
                  <a:srgbClr val="FFFF00"/>
                </a:solidFill>
                <a:effectLst>
                  <a:glow rad="2286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Povrch</a:t>
            </a:r>
            <a:endParaRPr lang="cs-CZ" sz="6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3203848" y="1628800"/>
            <a:ext cx="352839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bg1"/>
                </a:solidFill>
              </a:rPr>
              <a:t>Severoněmecká nížina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763295" y="3429000"/>
            <a:ext cx="39604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bg1"/>
                </a:solidFill>
              </a:rPr>
              <a:t>Středoněmecká vysočina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895915" y="5453608"/>
            <a:ext cx="165618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chemeClr val="bg1"/>
                </a:solidFill>
              </a:rPr>
              <a:t>Alpy</a:t>
            </a:r>
            <a:endParaRPr lang="cs-CZ" sz="36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232938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3000"/>
                            </p:stCondLst>
                            <p:childTnLst>
                              <p:par>
                                <p:cTn id="11" presetID="3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6000"/>
                            </p:stCondLst>
                            <p:childTnLst>
                              <p:par>
                                <p:cTn id="18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9000"/>
                            </p:stCondLst>
                            <p:childTnLst>
                              <p:par>
                                <p:cTn id="24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12000"/>
                            </p:stCondLst>
                            <p:childTnLst>
                              <p:par>
                                <p:cTn id="30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7" grpId="0"/>
      <p:bldP spid="8" grpId="0"/>
      <p:bldP spid="9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Honza\AppData\Local\Microsoft\Windows\Temporary Internet Files\Content.IE5\98FE0HWG\MP900438575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dirty="0" smtClean="0">
                <a:ln>
                  <a:solidFill>
                    <a:schemeClr val="bg1"/>
                  </a:solidFill>
                </a:ln>
                <a:solidFill>
                  <a:srgbClr val="FFFF00"/>
                </a:solidFill>
                <a:effectLst>
                  <a:glow rad="2286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Vodstvo</a:t>
            </a:r>
            <a:endParaRPr lang="cs-CZ" sz="6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4653136"/>
            <a:ext cx="7772400" cy="2653680"/>
          </a:xfrm>
        </p:spPr>
        <p:txBody>
          <a:bodyPr/>
          <a:lstStyle/>
          <a:p>
            <a:r>
              <a:rPr lang="cs-CZ" dirty="0" smtClean="0">
                <a:solidFill>
                  <a:schemeClr val="bg1"/>
                </a:solidFill>
              </a:rPr>
              <a:t>Území Německa odvodňují řeky Rýn, Dunaj, Labe, Emže a </a:t>
            </a:r>
            <a:r>
              <a:rPr lang="cs-CZ" dirty="0" err="1" smtClean="0">
                <a:solidFill>
                  <a:schemeClr val="bg1"/>
                </a:solidFill>
              </a:rPr>
              <a:t>Wesera</a:t>
            </a:r>
            <a:r>
              <a:rPr lang="cs-CZ" dirty="0" smtClean="0">
                <a:solidFill>
                  <a:schemeClr val="bg1"/>
                </a:solidFill>
              </a:rPr>
              <a:t> a to do Severního moře, Baltského moře a Černého moře.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Další Německé řeky jsou Mohan, Mosela a Inn.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Největší Německá jezera: převážně ledovcového původu, leží v Meklenburské jezerní plošině – největším z nich je jezero </a:t>
            </a:r>
            <a:r>
              <a:rPr lang="cs-CZ" dirty="0" err="1" smtClean="0">
                <a:solidFill>
                  <a:schemeClr val="bg1"/>
                </a:solidFill>
              </a:rPr>
              <a:t>Müritz</a:t>
            </a:r>
            <a:r>
              <a:rPr lang="cs-CZ" dirty="0" smtClean="0">
                <a:solidFill>
                  <a:schemeClr val="bg1"/>
                </a:solidFill>
              </a:rPr>
              <a:t>.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6228184" y="476672"/>
            <a:ext cx="19880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Labe v Drážďanech</a:t>
            </a:r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658521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3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5000"/>
                            </p:stCondLst>
                            <p:childTnLst>
                              <p:par>
                                <p:cTn id="16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7500"/>
                            </p:stCondLst>
                            <p:childTnLst>
                              <p:par>
                                <p:cTn id="22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10000"/>
                            </p:stCondLst>
                            <p:childTnLst>
                              <p:par>
                                <p:cTn id="28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12500"/>
                            </p:stCondLst>
                            <p:childTnLst>
                              <p:par>
                                <p:cTn id="34" presetID="16" presetClass="entr" presetSubtype="21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6" dur="2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Uzivatel\AppData\Local\Microsoft\Windows\Temporary Internet Files\Content.IE5\XXPCW6SS\MP900425496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44883" y="1381890"/>
            <a:ext cx="5112568" cy="25257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148505"/>
            <a:ext cx="8638728" cy="1143000"/>
          </a:xfrm>
        </p:spPr>
        <p:txBody>
          <a:bodyPr>
            <a:normAutofit/>
          </a:bodyPr>
          <a:lstStyle/>
          <a:p>
            <a:r>
              <a:rPr lang="cs-CZ" sz="4800" dirty="0" smtClean="0">
                <a:ln>
                  <a:solidFill>
                    <a:schemeClr val="bg1"/>
                  </a:solidFill>
                </a:ln>
                <a:solidFill>
                  <a:srgbClr val="FFFF00"/>
                </a:solidFill>
                <a:effectLst>
                  <a:glow rad="2286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Turistické zajímavosti</a:t>
            </a:r>
            <a:endParaRPr lang="cs-CZ" sz="4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556792"/>
            <a:ext cx="8206680" cy="3777209"/>
          </a:xfrm>
        </p:spPr>
        <p:txBody>
          <a:bodyPr/>
          <a:lstStyle/>
          <a:p>
            <a:endParaRPr lang="cs-CZ" dirty="0">
              <a:solidFill>
                <a:schemeClr val="bg1"/>
              </a:solidFill>
            </a:endParaRPr>
          </a:p>
          <a:p>
            <a:endParaRPr lang="cs-CZ" dirty="0" smtClean="0">
              <a:solidFill>
                <a:schemeClr val="bg1"/>
              </a:solidFill>
            </a:endParaRPr>
          </a:p>
          <a:p>
            <a:endParaRPr lang="cs-CZ" dirty="0">
              <a:solidFill>
                <a:schemeClr val="bg1"/>
              </a:solidFill>
            </a:endParaRPr>
          </a:p>
          <a:p>
            <a:endParaRPr lang="cs-CZ" dirty="0" smtClean="0">
              <a:solidFill>
                <a:schemeClr val="bg1"/>
              </a:solidFill>
            </a:endParaRPr>
          </a:p>
          <a:p>
            <a:pPr marL="68580" indent="0">
              <a:buNone/>
            </a:pP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3" y="4104741"/>
            <a:ext cx="4150848" cy="2716229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101892" y="1712775"/>
            <a:ext cx="3675045" cy="203132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Je hlavní město Německa,</a:t>
            </a:r>
          </a:p>
          <a:p>
            <a:r>
              <a:rPr lang="cs-CZ" dirty="0" smtClean="0"/>
              <a:t>patří k největším městům Evropy</a:t>
            </a:r>
          </a:p>
          <a:p>
            <a:r>
              <a:rPr lang="cs-CZ" dirty="0" smtClean="0"/>
              <a:t>a je druhým největším městem</a:t>
            </a:r>
          </a:p>
          <a:p>
            <a:r>
              <a:rPr lang="cs-CZ" dirty="0" smtClean="0"/>
              <a:t>Evropské unie. Braniborská brána</a:t>
            </a:r>
          </a:p>
          <a:p>
            <a:r>
              <a:rPr lang="cs-CZ" dirty="0" smtClean="0"/>
              <a:t>byla zřízena roku 1734 jako celní</a:t>
            </a:r>
          </a:p>
          <a:p>
            <a:r>
              <a:rPr lang="cs-CZ" dirty="0" smtClean="0"/>
              <a:t>brána.</a:t>
            </a:r>
            <a:r>
              <a:rPr lang="cs-CZ" dirty="0"/>
              <a:t> </a:t>
            </a:r>
            <a:r>
              <a:rPr lang="cs-CZ" dirty="0" smtClean="0"/>
              <a:t>Je </a:t>
            </a:r>
            <a:r>
              <a:rPr lang="cs-CZ" dirty="0"/>
              <a:t>26 metrů vysoká, </a:t>
            </a:r>
            <a:endParaRPr lang="cs-CZ" dirty="0" smtClean="0"/>
          </a:p>
          <a:p>
            <a:r>
              <a:rPr lang="cs-CZ" dirty="0" smtClean="0"/>
              <a:t>65,5 </a:t>
            </a:r>
            <a:r>
              <a:rPr lang="cs-CZ" dirty="0"/>
              <a:t>metrů široká a 11 metrů </a:t>
            </a:r>
            <a:r>
              <a:rPr lang="cs-CZ" dirty="0" smtClean="0"/>
              <a:t>dlouhá.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6012160" y="4293096"/>
            <a:ext cx="109055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Drážďany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1287543" y="1197224"/>
            <a:ext cx="73449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Berlín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4359976" y="4585692"/>
            <a:ext cx="4394921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Jsou často přezdívány jako Florencie na Labi</a:t>
            </a:r>
          </a:p>
          <a:p>
            <a:r>
              <a:rPr lang="cs-CZ" dirty="0" smtClean="0"/>
              <a:t>a to díky barokním stavbám. Historické jádro</a:t>
            </a:r>
          </a:p>
          <a:p>
            <a:r>
              <a:rPr lang="cs-CZ" dirty="0" smtClean="0"/>
              <a:t>Města bylo v roce 1945 při bombardování</a:t>
            </a:r>
          </a:p>
          <a:p>
            <a:r>
              <a:rPr lang="cs-CZ" dirty="0" smtClean="0"/>
              <a:t>zničeno. Dnes je vše opraveno a Drážďany se</a:t>
            </a:r>
          </a:p>
          <a:p>
            <a:r>
              <a:rPr lang="cs-CZ" dirty="0" smtClean="0"/>
              <a:t>Staly druhým nejnavštěvovanějším městem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Německa.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899223" y="1703053"/>
            <a:ext cx="188224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Braniborská brána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151751" y="1703053"/>
            <a:ext cx="73449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Berlín</a:t>
            </a:r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597166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31" presetClass="entr" presetSubtype="0" fill="hold" grpId="0" nodeType="afterEffect" nodePh="1">
                                  <p:stCondLst>
                                    <p:cond delay="1000"/>
                                  </p:stCondLst>
                                  <p:endCondLst>
                                    <p:cond evt="begin" delay="0">
                                      <p:tn val="9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4000"/>
                            </p:stCondLst>
                            <p:childTnLst>
                              <p:par>
                                <p:cTn id="16" presetID="3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6000"/>
                            </p:stCondLst>
                            <p:childTnLst>
                              <p:par>
                                <p:cTn id="23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5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8000"/>
                            </p:stCondLst>
                            <p:childTnLst>
                              <p:par>
                                <p:cTn id="27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10000"/>
                            </p:stCondLst>
                            <p:childTnLst>
                              <p:par>
                                <p:cTn id="34" presetID="3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13000"/>
                            </p:stCondLst>
                            <p:childTnLst>
                              <p:par>
                                <p:cTn id="41" presetID="3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15000"/>
                            </p:stCondLst>
                            <p:childTnLst>
                              <p:par>
                                <p:cTn id="48" presetID="3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0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18000"/>
                            </p:stCondLst>
                            <p:childTnLst>
                              <p:par>
                                <p:cTn id="55" presetID="6" presetClass="entr" presetSubtype="16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20000"/>
                            </p:stCondLst>
                            <p:childTnLst>
                              <p:par>
                                <p:cTn id="59" presetID="21" presetClass="entr" presetSubtype="1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61" dur="1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/>
      <p:bldP spid="7" grpId="0"/>
      <p:bldP spid="8" grpId="0"/>
      <p:bldP spid="17" grpId="0"/>
      <p:bldP spid="9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95821" y="137026"/>
            <a:ext cx="8964488" cy="1143000"/>
          </a:xfrm>
        </p:spPr>
        <p:txBody>
          <a:bodyPr>
            <a:normAutofit/>
          </a:bodyPr>
          <a:lstStyle/>
          <a:p>
            <a:r>
              <a:rPr lang="cs-CZ" sz="6000" dirty="0" smtClean="0">
                <a:ln>
                  <a:solidFill>
                    <a:schemeClr val="bg1"/>
                  </a:solidFill>
                </a:ln>
                <a:solidFill>
                  <a:srgbClr val="FFFF00"/>
                </a:solidFill>
                <a:effectLst>
                  <a:glow rad="2286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Turistické zajímavosti</a:t>
            </a:r>
            <a:endParaRPr lang="cs-CZ" sz="6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68580" indent="0">
              <a:buNone/>
            </a:pPr>
            <a:endParaRPr lang="cs-CZ" dirty="0">
              <a:solidFill>
                <a:schemeClr val="bg1"/>
              </a:solidFill>
            </a:endParaRPr>
          </a:p>
          <a:p>
            <a:endParaRPr lang="cs-CZ" dirty="0" smtClean="0">
              <a:solidFill>
                <a:schemeClr val="bg1"/>
              </a:solidFill>
            </a:endParaRPr>
          </a:p>
          <a:p>
            <a:endParaRPr lang="cs-CZ" dirty="0">
              <a:solidFill>
                <a:schemeClr val="bg1"/>
              </a:solidFill>
            </a:endParaRPr>
          </a:p>
          <a:p>
            <a:endParaRPr lang="cs-CZ" dirty="0" smtClean="0">
              <a:solidFill>
                <a:schemeClr val="bg1"/>
              </a:solidFill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7809" y="1052736"/>
            <a:ext cx="4920055" cy="303127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58636" y="4084006"/>
            <a:ext cx="5285364" cy="2783939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5292080" y="2132856"/>
            <a:ext cx="3457870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Je zámek v německém Bavorsku,</a:t>
            </a:r>
          </a:p>
          <a:p>
            <a:r>
              <a:rPr lang="cs-CZ" dirty="0" smtClean="0"/>
              <a:t>který nechal postavit podivínský</a:t>
            </a:r>
          </a:p>
          <a:p>
            <a:r>
              <a:rPr lang="cs-CZ" dirty="0" smtClean="0"/>
              <a:t>Bavorský král Ludvík II. Bavorský.</a:t>
            </a:r>
          </a:p>
          <a:p>
            <a:r>
              <a:rPr lang="cs-CZ" dirty="0" smtClean="0"/>
              <a:t>Stavba zámku započala v roce 1869</a:t>
            </a:r>
          </a:p>
          <a:p>
            <a:r>
              <a:rPr lang="cs-CZ" dirty="0" smtClean="0"/>
              <a:t> a trvala asi 17 let.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231255" y="4581128"/>
            <a:ext cx="3539943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Je pohoří v německém Bavorsku.</a:t>
            </a:r>
          </a:p>
          <a:p>
            <a:r>
              <a:rPr lang="cs-CZ" dirty="0"/>
              <a:t> </a:t>
            </a:r>
            <a:r>
              <a:rPr lang="cs-CZ" dirty="0" smtClean="0"/>
              <a:t>Rozkládá se podél českých hranic</a:t>
            </a:r>
          </a:p>
          <a:p>
            <a:r>
              <a:rPr lang="cs-CZ" dirty="0" smtClean="0"/>
              <a:t>A pokračuje na české straně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jako Šumava. Část Bavorského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lesa je vyhlášena národním parkem.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091772" y="4045714"/>
            <a:ext cx="133248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Bavorský les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012160" y="1628800"/>
            <a:ext cx="174438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Neuschwanstein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249968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6" presetClass="entr" presetSubtype="16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5000"/>
                            </p:stCondLst>
                            <p:childTnLst>
                              <p:par>
                                <p:cTn id="13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7000"/>
                            </p:stCondLst>
                            <p:childTnLst>
                              <p:par>
                                <p:cTn id="20" presetID="3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9000"/>
                            </p:stCondLst>
                            <p:childTnLst>
                              <p:par>
                                <p:cTn id="27" presetID="6" presetClass="entr" presetSubtype="16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9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12000"/>
                            </p:stCondLst>
                            <p:childTnLst>
                              <p:par>
                                <p:cTn id="31" presetID="3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15000"/>
                            </p:stCondLst>
                            <p:childTnLst>
                              <p:par>
                                <p:cTn id="38" presetID="6" presetClass="entr" presetSubtype="1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0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8" grpId="0"/>
      <p:bldP spid="9" grpId="0"/>
      <p:bldP spid="11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59832" y="116632"/>
            <a:ext cx="7772400" cy="1143000"/>
          </a:xfrm>
        </p:spPr>
        <p:txBody>
          <a:bodyPr/>
          <a:lstStyle/>
          <a:p>
            <a:r>
              <a:rPr lang="cs-CZ" dirty="0" smtClean="0">
                <a:ln>
                  <a:solidFill>
                    <a:schemeClr val="bg1"/>
                  </a:solidFill>
                </a:ln>
                <a:solidFill>
                  <a:srgbClr val="FFFF00"/>
                </a:solidFill>
                <a:effectLst>
                  <a:glow rad="2286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Otázky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Jaké barvy má německá vlajka?</a:t>
            </a:r>
          </a:p>
          <a:p>
            <a:r>
              <a:rPr lang="cs-CZ" dirty="0"/>
              <a:t>H</a:t>
            </a:r>
            <a:r>
              <a:rPr lang="cs-CZ" dirty="0" smtClean="0"/>
              <a:t>lavní město?</a:t>
            </a:r>
          </a:p>
          <a:p>
            <a:r>
              <a:rPr lang="cs-CZ" dirty="0" smtClean="0"/>
              <a:t>Sousední státy?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Povrch </a:t>
            </a:r>
            <a:r>
              <a:rPr lang="cs-CZ" dirty="0"/>
              <a:t>N</a:t>
            </a:r>
            <a:r>
              <a:rPr lang="cs-CZ" dirty="0" smtClean="0"/>
              <a:t>ěmecka?</a:t>
            </a:r>
          </a:p>
          <a:p>
            <a:endParaRPr lang="cs-CZ" dirty="0" smtClean="0"/>
          </a:p>
          <a:p>
            <a:r>
              <a:rPr lang="cs-CZ" dirty="0" smtClean="0"/>
              <a:t>3 největší německé řeky?</a:t>
            </a:r>
          </a:p>
          <a:p>
            <a:endParaRPr lang="cs-CZ" dirty="0" smtClean="0"/>
          </a:p>
          <a:p>
            <a:r>
              <a:rPr lang="cs-CZ" dirty="0" smtClean="0"/>
              <a:t>Která moře omývají Německo</a:t>
            </a:r>
          </a:p>
          <a:p>
            <a:endParaRPr lang="cs-CZ" dirty="0" smtClean="0">
              <a:solidFill>
                <a:schemeClr val="bg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004047" y="1588150"/>
            <a:ext cx="70083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černá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5889611" y="1604174"/>
            <a:ext cx="6222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žlutá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6810534" y="1604174"/>
            <a:ext cx="9146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červená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5055698" y="2020198"/>
            <a:ext cx="73449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Berlín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3243724" y="2389530"/>
            <a:ext cx="4277389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Polsko, Česko, Rakousko, Švýcarsko, Francie,</a:t>
            </a:r>
          </a:p>
          <a:p>
            <a:r>
              <a:rPr lang="cs-CZ" dirty="0" smtClean="0"/>
              <a:t>Lucembursko Belgie, Holandsko</a:t>
            </a:r>
          </a:p>
          <a:p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3336604" y="3447782"/>
            <a:ext cx="510601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Severoněmecká nížina, Středoněmecká vysočina, Alpy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197771" y="4180438"/>
            <a:ext cx="17158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Rýn, Dunaj, Labe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419106" y="4869160"/>
            <a:ext cx="289528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Severní moře a Baltské moře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1979712" y="980728"/>
            <a:ext cx="490397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Otázky a odpovědi objevíš kliknutím pera na tabuli</a:t>
            </a:r>
            <a:endParaRPr lang="cs-CZ" dirty="0"/>
          </a:p>
        </p:txBody>
      </p:sp>
      <p:pic>
        <p:nvPicPr>
          <p:cNvPr id="11" name="Carly Rae Jepsen - Call Me Maybe.mp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-1620688" y="3946701"/>
            <a:ext cx="609600" cy="609600"/>
          </a:xfrm>
          <a:prstGeom prst="rect">
            <a:avLst/>
          </a:prstGeom>
        </p:spPr>
      </p:pic>
      <p:sp>
        <p:nvSpPr>
          <p:cNvPr id="16" name="Pěticípá hvězda 15"/>
          <p:cNvSpPr/>
          <p:nvPr/>
        </p:nvSpPr>
        <p:spPr>
          <a:xfrm>
            <a:off x="3563888" y="5373216"/>
            <a:ext cx="1584175" cy="1268760"/>
          </a:xfrm>
          <a:prstGeom prst="star5">
            <a:avLst>
              <a:gd name="adj" fmla="val 26693"/>
              <a:gd name="hf" fmla="val 105146"/>
              <a:gd name="vf" fmla="val 11055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Klikni</a:t>
            </a:r>
          </a:p>
          <a:p>
            <a:pPr algn="ctr"/>
            <a:r>
              <a:rPr lang="cs-CZ" sz="2000" dirty="0" smtClean="0">
                <a:sym typeface="Wingdings" pitchFamily="2" charset="2"/>
              </a:rPr>
              <a:t>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6168573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1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500"/>
                            </p:stCondLst>
                            <p:childTnLst>
                              <p:par>
                                <p:cTn id="9" presetID="21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1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1" presetClass="entr" presetSubtype="0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31" presetClass="entr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1" presetClass="entr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31" presetClass="entr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31" presetClass="entr" presetSubtype="0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31" presetClass="entr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31" presetClass="entr" presetSubtype="0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31" presetClass="entr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5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31" presetClass="entr" presetSubtype="0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3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6" presetClass="entr" presetSubtype="16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88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31" presetClass="entr" presetSubtype="0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6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31" presetClass="entr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4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31" presetClass="entr" presetSubtype="0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9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2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31" presetClass="entr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7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0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1" fill="hold">
                            <p:stCondLst>
                              <p:cond delay="2000"/>
                            </p:stCondLst>
                            <p:childTnLst>
                              <p:par>
                                <p:cTn id="122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4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2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  <p:seq concurrent="1" nextAc="seek">
              <p:cTn id="126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7" fill="hold">
                      <p:stCondLst>
                        <p:cond delay="0"/>
                      </p:stCondLst>
                      <p:childTnLst>
                        <p:par>
                          <p:cTn id="128" fill="hold">
                            <p:stCondLst>
                              <p:cond delay="0"/>
                            </p:stCondLst>
                            <p:childTnLst>
                              <p:par>
                                <p:cTn id="12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30" dur="199577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5" grpId="0"/>
      <p:bldP spid="6" grpId="0"/>
      <p:bldP spid="7" grpId="0"/>
      <p:bldP spid="8" grpId="0"/>
      <p:bldP spid="9" grpId="0"/>
      <p:bldP spid="10" grpId="0"/>
      <p:bldP spid="12" grpId="0"/>
      <p:bldP spid="13" grpId="0"/>
      <p:bldP spid="16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0"/>
            <a:ext cx="7772400" cy="1143000"/>
          </a:xfrm>
        </p:spPr>
        <p:txBody>
          <a:bodyPr>
            <a:normAutofit/>
          </a:bodyPr>
          <a:lstStyle/>
          <a:p>
            <a:r>
              <a:rPr lang="cs-CZ" sz="6000" dirty="0">
                <a:ln>
                  <a:solidFill>
                    <a:schemeClr val="bg1"/>
                  </a:solidFill>
                </a:ln>
                <a:solidFill>
                  <a:srgbClr val="FFFF00"/>
                </a:solidFill>
                <a:effectLst>
                  <a:glow rad="2286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Zdroje</a:t>
            </a:r>
            <a:endParaRPr lang="cs-CZ" sz="6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124744"/>
            <a:ext cx="7772400" cy="6336703"/>
          </a:xfrm>
        </p:spPr>
        <p:txBody>
          <a:bodyPr>
            <a:noAutofit/>
          </a:bodyPr>
          <a:lstStyle/>
          <a:p>
            <a:r>
              <a:rPr lang="pl-PL" sz="1200" dirty="0"/>
              <a:t>PORTAL. </a:t>
            </a:r>
            <a:r>
              <a:rPr lang="pl-PL" sz="1200" i="1" dirty="0"/>
              <a:t>www.wikipedie.cz</a:t>
            </a:r>
            <a:r>
              <a:rPr lang="pl-PL" sz="1200" dirty="0"/>
              <a:t> [online]. [cit. 26.11.2012]. Dostupný na WWW: </a:t>
            </a:r>
            <a:r>
              <a:rPr lang="pl-PL" sz="1200" dirty="0">
                <a:hlinkClick r:id="rId3"/>
              </a:rPr>
              <a:t>http://</a:t>
            </a:r>
            <a:r>
              <a:rPr lang="pl-PL" sz="1200" dirty="0" smtClean="0">
                <a:hlinkClick r:id="rId3"/>
              </a:rPr>
              <a:t>upload.wikimedia.org/wikipedia/commons/thumb/2/2c/Karte_Bundesrepublik_Deutschland.svg/443px-Karte_Bundesrepublik_Deutschland.svg.png</a:t>
            </a:r>
            <a:endParaRPr lang="pl-PL" sz="1200" dirty="0" smtClean="0"/>
          </a:p>
          <a:p>
            <a:r>
              <a:rPr lang="pl-PL" sz="1200" dirty="0"/>
              <a:t>INTERNET. </a:t>
            </a:r>
            <a:r>
              <a:rPr lang="pl-PL" sz="1200" i="1" dirty="0"/>
              <a:t>www.wikipedie.cz</a:t>
            </a:r>
            <a:r>
              <a:rPr lang="pl-PL" sz="1200" dirty="0"/>
              <a:t> [online]. [cit. 26.11.2012]. Dostupný na WWW: </a:t>
            </a:r>
            <a:r>
              <a:rPr lang="pl-PL" sz="1200" dirty="0">
                <a:hlinkClick r:id="rId4"/>
              </a:rPr>
              <a:t>http://</a:t>
            </a:r>
            <a:r>
              <a:rPr lang="pl-PL" sz="1200" dirty="0" smtClean="0">
                <a:hlinkClick r:id="rId4"/>
              </a:rPr>
              <a:t>upload.wikimedia.org/wikipedia/commons/d/da/Deutschland_topo.jpg</a:t>
            </a:r>
            <a:endParaRPr lang="pl-PL" sz="1200" dirty="0" smtClean="0"/>
          </a:p>
          <a:p>
            <a:r>
              <a:rPr lang="pl-PL" sz="1200" dirty="0"/>
              <a:t>INTERNET. </a:t>
            </a:r>
            <a:r>
              <a:rPr lang="pl-PL" sz="1200" i="1" dirty="0"/>
              <a:t>www.google.cz</a:t>
            </a:r>
            <a:r>
              <a:rPr lang="pl-PL" sz="1200" dirty="0"/>
              <a:t> [online]. [cit. 26.11.2012]. Dostupný na WWW: </a:t>
            </a:r>
            <a:r>
              <a:rPr lang="pl-PL" sz="1200" dirty="0">
                <a:hlinkClick r:id="rId5"/>
              </a:rPr>
              <a:t>http://</a:t>
            </a:r>
            <a:r>
              <a:rPr lang="pl-PL" sz="1200" dirty="0" smtClean="0">
                <a:hlinkClick r:id="rId5"/>
              </a:rPr>
              <a:t>files.kristyna-hankova.webnode.cz/200000004-0497905915/berlin.jpg</a:t>
            </a:r>
            <a:endParaRPr lang="pl-PL" sz="1200" dirty="0" smtClean="0"/>
          </a:p>
          <a:p>
            <a:r>
              <a:rPr lang="pl-PL" sz="1200" dirty="0"/>
              <a:t>INTERNET. </a:t>
            </a:r>
            <a:r>
              <a:rPr lang="pl-PL" sz="1200" i="1" dirty="0"/>
              <a:t>www.google.cz</a:t>
            </a:r>
            <a:r>
              <a:rPr lang="pl-PL" sz="1200" dirty="0"/>
              <a:t> [online]. [cit. 26.11.2012]. Dostupný na WWW: </a:t>
            </a:r>
            <a:r>
              <a:rPr lang="pl-PL" sz="1200" dirty="0">
                <a:hlinkClick r:id="rId6"/>
              </a:rPr>
              <a:t>http://</a:t>
            </a:r>
            <a:r>
              <a:rPr lang="pl-PL" sz="1200" dirty="0" smtClean="0">
                <a:hlinkClick r:id="rId6"/>
              </a:rPr>
              <a:t>cestuj-levne.cz/wp-content/gallery/drazdany/drazdany.jpg</a:t>
            </a:r>
            <a:endParaRPr lang="pl-PL" sz="1200" dirty="0" smtClean="0"/>
          </a:p>
          <a:p>
            <a:r>
              <a:rPr lang="pl-PL" sz="1200" dirty="0"/>
              <a:t>INTERNET. </a:t>
            </a:r>
            <a:r>
              <a:rPr lang="pl-PL" sz="1200" i="1" dirty="0"/>
              <a:t>www.google.cz</a:t>
            </a:r>
            <a:r>
              <a:rPr lang="pl-PL" sz="1200" dirty="0"/>
              <a:t> [online]. [cit. 26.11.2012]. Dostupný na WWW: </a:t>
            </a:r>
            <a:r>
              <a:rPr lang="pl-PL" sz="1200" dirty="0">
                <a:hlinkClick r:id="rId7"/>
              </a:rPr>
              <a:t>http://</a:t>
            </a:r>
            <a:r>
              <a:rPr lang="pl-PL" sz="1200" dirty="0" smtClean="0">
                <a:hlinkClick r:id="rId7"/>
              </a:rPr>
              <a:t>t1.gstatic.com/images?q=tbn:ANd9GcSZTfT8dpqO5sOEmZfpwXO0eH55Zip6q01pJv4GI2Bofo5EErVruA&amp;t=1</a:t>
            </a:r>
            <a:endParaRPr lang="pl-PL" sz="1200" dirty="0" smtClean="0"/>
          </a:p>
          <a:p>
            <a:r>
              <a:rPr lang="pl-PL" sz="1200" dirty="0"/>
              <a:t>FARKAS, Martin. </a:t>
            </a:r>
            <a:r>
              <a:rPr lang="pl-PL" sz="1200" i="1" dirty="0"/>
              <a:t>www.martinfarkas.cz</a:t>
            </a:r>
            <a:r>
              <a:rPr lang="pl-PL" sz="1200" dirty="0"/>
              <a:t> [online]. [cit. 26.11.2012]. Dostupný na WWW: </a:t>
            </a:r>
            <a:r>
              <a:rPr lang="pl-PL" sz="1200" dirty="0">
                <a:hlinkClick r:id="rId8"/>
              </a:rPr>
              <a:t>http://blog.sme.sk/blog/15110/242670/_</a:t>
            </a:r>
            <a:r>
              <a:rPr lang="pl-PL" sz="1200" dirty="0" smtClean="0">
                <a:hlinkClick r:id="rId8"/>
              </a:rPr>
              <a:t>MG_2095.jpg</a:t>
            </a:r>
            <a:endParaRPr lang="pl-PL" sz="1200" dirty="0" smtClean="0"/>
          </a:p>
          <a:p>
            <a:r>
              <a:rPr lang="pl-PL" sz="1200" dirty="0"/>
              <a:t>INTERNET. </a:t>
            </a:r>
            <a:r>
              <a:rPr lang="pl-PL" sz="1200" i="1" dirty="0"/>
              <a:t>www.transport.cz</a:t>
            </a:r>
            <a:r>
              <a:rPr lang="pl-PL" sz="1200" dirty="0"/>
              <a:t> [online]. [cit. 26.11.2012]. Dostupný na WWW: </a:t>
            </a:r>
            <a:r>
              <a:rPr lang="pl-PL" sz="1200" dirty="0">
                <a:hlinkClick r:id="rId9"/>
              </a:rPr>
              <a:t>http://</a:t>
            </a:r>
            <a:r>
              <a:rPr lang="pl-PL" sz="1200" dirty="0" smtClean="0">
                <a:hlinkClick r:id="rId9"/>
              </a:rPr>
              <a:t>www.transport.sk/files/articles/full/euromince_awhfD.jpg</a:t>
            </a:r>
            <a:endParaRPr lang="pl-PL" sz="1200" dirty="0" smtClean="0"/>
          </a:p>
          <a:p>
            <a:r>
              <a:rPr lang="cs-CZ" sz="1200" dirty="0"/>
              <a:t>LAZAR, Ondřej. </a:t>
            </a:r>
            <a:r>
              <a:rPr lang="cs-CZ" sz="1200" i="1" dirty="0"/>
              <a:t>www.tema-novinky.cz</a:t>
            </a:r>
            <a:r>
              <a:rPr lang="cs-CZ" sz="1200" dirty="0"/>
              <a:t> [online]. [cit. 26.11.2012]. Dostupný na WWW: </a:t>
            </a:r>
            <a:r>
              <a:rPr lang="cs-CZ" sz="1200" dirty="0">
                <a:hlinkClick r:id="rId10"/>
              </a:rPr>
              <a:t>http://im.novinky.cz/385/183857-top_foto1-j3yef.jpg</a:t>
            </a:r>
            <a:endParaRPr lang="cs-CZ" sz="1200" dirty="0"/>
          </a:p>
          <a:p>
            <a:r>
              <a:rPr lang="pl-PL" sz="1200" dirty="0"/>
              <a:t>NTERNET. </a:t>
            </a:r>
            <a:r>
              <a:rPr lang="pl-PL" sz="1200" i="1" dirty="0"/>
              <a:t>www.idw-online,com</a:t>
            </a:r>
            <a:r>
              <a:rPr lang="pl-PL" sz="1200" dirty="0"/>
              <a:t> [online]. [cit. 26.11.2012]. Dostupný na WWW: </a:t>
            </a:r>
            <a:r>
              <a:rPr lang="pl-PL" sz="1200" dirty="0">
                <a:hlinkClick r:id="rId11"/>
              </a:rPr>
              <a:t>http://</a:t>
            </a:r>
            <a:r>
              <a:rPr lang="pl-PL" sz="1200" dirty="0" smtClean="0">
                <a:hlinkClick r:id="rId11"/>
              </a:rPr>
              <a:t>idw-online.de/de/newsimage?id=33525&amp;size=screen</a:t>
            </a:r>
            <a:endParaRPr lang="pl-PL" sz="1200" dirty="0" smtClean="0"/>
          </a:p>
          <a:p>
            <a:r>
              <a:rPr lang="pl-PL" sz="1200" dirty="0"/>
              <a:t>INTERNET. </a:t>
            </a:r>
            <a:r>
              <a:rPr lang="pl-PL" sz="1200" i="1" dirty="0"/>
              <a:t>www.msvajnskeho.eu</a:t>
            </a:r>
            <a:r>
              <a:rPr lang="pl-PL" sz="1200" dirty="0"/>
              <a:t> [online]. [cit. 26.11.2012]. Dostupný na WWW: </a:t>
            </a:r>
            <a:r>
              <a:rPr lang="pl-PL" sz="1200" dirty="0">
                <a:hlinkClick r:id="rId12"/>
              </a:rPr>
              <a:t>http://</a:t>
            </a:r>
            <a:r>
              <a:rPr lang="pl-PL" sz="1200" dirty="0" smtClean="0">
                <a:hlinkClick r:id="rId12"/>
              </a:rPr>
              <a:t>www.msvajanskeho.eu/main/obrazky/small2_vlajka_nemecka_89a54880f0.jpg</a:t>
            </a:r>
            <a:endParaRPr lang="pl-PL" sz="1100" dirty="0" smtClean="0"/>
          </a:p>
          <a:p>
            <a:r>
              <a:rPr lang="pl-PL" sz="1100" dirty="0"/>
              <a:t>INTERNET. </a:t>
            </a:r>
            <a:r>
              <a:rPr lang="pl-PL" sz="1100" i="1" dirty="0"/>
              <a:t>www.deutschland.blog.de</a:t>
            </a:r>
            <a:r>
              <a:rPr lang="pl-PL" sz="1100" dirty="0"/>
              <a:t> [online]. [cit. 26.11.2012]. Dostupný na WWW: </a:t>
            </a:r>
            <a:r>
              <a:rPr lang="pl-PL" sz="1100" dirty="0">
                <a:hlinkClick r:id="rId13"/>
              </a:rPr>
              <a:t>http://</a:t>
            </a:r>
            <a:r>
              <a:rPr lang="pl-PL" sz="1100" dirty="0" smtClean="0">
                <a:hlinkClick r:id="rId13"/>
              </a:rPr>
              <a:t>nd03.jxs.cz/110/349/ce3b890e8c_66974909_o2.png</a:t>
            </a:r>
            <a:endParaRPr lang="pl-PL" sz="1100" dirty="0" smtClean="0"/>
          </a:p>
          <a:p>
            <a:r>
              <a:rPr lang="pl-PL" sz="1100" dirty="0"/>
              <a:t>WEST, Nordnord. </a:t>
            </a:r>
            <a:r>
              <a:rPr lang="pl-PL" sz="1100" i="1" dirty="0"/>
              <a:t>www.wiki.rvp.cz</a:t>
            </a:r>
            <a:r>
              <a:rPr lang="pl-PL" sz="1100" dirty="0"/>
              <a:t> [online]. [cit. 26.11.2012]. Dostupný na WWW: </a:t>
            </a:r>
            <a:r>
              <a:rPr lang="pl-PL" sz="1100" dirty="0">
                <a:hlinkClick r:id="rId14"/>
              </a:rPr>
              <a:t>http://wiki.rvp.cz/@api/deki/files/277/=</a:t>
            </a:r>
            <a:r>
              <a:rPr lang="pl-PL" sz="1100" dirty="0" smtClean="0">
                <a:hlinkClick r:id="rId14"/>
              </a:rPr>
              <a:t>1000px-Germany_location_map.svg.png</a:t>
            </a:r>
            <a:endParaRPr lang="pl-PL" sz="1100" dirty="0" smtClean="0"/>
          </a:p>
          <a:p>
            <a:endParaRPr lang="pl-PL" sz="1100" dirty="0" smtClean="0"/>
          </a:p>
        </p:txBody>
      </p:sp>
    </p:spTree>
    <p:extLst>
      <p:ext uri="{BB962C8B-B14F-4D97-AF65-F5344CB8AC3E}">
        <p14:creationId xmlns:p14="http://schemas.microsoft.com/office/powerpoint/2010/main" val="4649351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Urban Pop">
  <a:themeElements>
    <a:clrScheme name="Urban Pop">
      <a:dk1>
        <a:srgbClr val="000000"/>
      </a:dk1>
      <a:lt1>
        <a:srgbClr val="FFFFFF"/>
      </a:lt1>
      <a:dk2>
        <a:srgbClr val="282828"/>
      </a:dk2>
      <a:lt2>
        <a:srgbClr val="D4D4D4"/>
      </a:lt2>
      <a:accent1>
        <a:srgbClr val="86CE24"/>
      </a:accent1>
      <a:accent2>
        <a:srgbClr val="00A2E6"/>
      </a:accent2>
      <a:accent3>
        <a:srgbClr val="FAC810"/>
      </a:accent3>
      <a:accent4>
        <a:srgbClr val="7D8F8C"/>
      </a:accent4>
      <a:accent5>
        <a:srgbClr val="D06B20"/>
      </a:accent5>
      <a:accent6>
        <a:srgbClr val="958B8B"/>
      </a:accent6>
      <a:hlink>
        <a:srgbClr val="FF9900"/>
      </a:hlink>
      <a:folHlink>
        <a:srgbClr val="969696"/>
      </a:folHlink>
    </a:clrScheme>
    <a:fontScheme name="Urban Pop">
      <a:majorFont>
        <a:latin typeface="Gill Sans MT"/>
        <a:ea typeface=""/>
        <a:cs typeface=""/>
        <a:font script="Grek" typeface="Calibri"/>
        <a:font script="Cyrl" typeface="Calibri"/>
        <a:font script="Jpan" typeface="ＭＳ Ｐゴシック"/>
        <a:font script="Hang" typeface="맑은 고딕"/>
        <a:font script="Hans" typeface="华文新魏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ill Sans MT"/>
        <a:ea typeface=""/>
        <a:cs typeface=""/>
        <a:font script="Grek" typeface="Calibri"/>
        <a:font script="Cyrl" typeface="Calibri"/>
        <a:font script="Jpan" typeface="ＭＳ Ｐゴシック"/>
        <a:font script="Hang" typeface="맑은 고딕"/>
        <a:font script="Hans" typeface="华文新魏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Urban Pop">
      <a:fillStyleLst>
        <a:solidFill>
          <a:schemeClr val="phClr"/>
        </a:solidFill>
        <a:gradFill rotWithShape="1">
          <a:gsLst>
            <a:gs pos="0">
              <a:schemeClr val="phClr">
                <a:tint val="45000"/>
                <a:satMod val="200000"/>
              </a:schemeClr>
            </a:gs>
            <a:gs pos="30000">
              <a:schemeClr val="phClr">
                <a:tint val="61000"/>
                <a:satMod val="200000"/>
              </a:schemeClr>
            </a:gs>
            <a:gs pos="45000">
              <a:schemeClr val="phClr">
                <a:tint val="66000"/>
                <a:satMod val="200000"/>
              </a:schemeClr>
            </a:gs>
            <a:gs pos="55000">
              <a:schemeClr val="phClr">
                <a:tint val="66000"/>
                <a:satMod val="200000"/>
              </a:schemeClr>
            </a:gs>
            <a:gs pos="73000">
              <a:schemeClr val="phClr">
                <a:tint val="61000"/>
                <a:satMod val="200000"/>
              </a:schemeClr>
            </a:gs>
            <a:gs pos="100000">
              <a:schemeClr val="phClr">
                <a:tint val="45000"/>
                <a:satMod val="200000"/>
              </a:schemeClr>
            </a:gs>
          </a:gsLst>
          <a:lin ang="950000" scaled="1"/>
        </a:gradFill>
        <a:gradFill rotWithShape="1">
          <a:gsLst>
            <a:gs pos="0">
              <a:schemeClr val="phClr">
                <a:shade val="63000"/>
              </a:schemeClr>
            </a:gs>
            <a:gs pos="30000">
              <a:schemeClr val="phClr">
                <a:shade val="90000"/>
                <a:satMod val="110000"/>
              </a:schemeClr>
            </a:gs>
            <a:gs pos="45000">
              <a:schemeClr val="phClr">
                <a:shade val="100000"/>
                <a:satMod val="118000"/>
              </a:schemeClr>
            </a:gs>
            <a:gs pos="55000">
              <a:schemeClr val="phClr">
                <a:shade val="100000"/>
                <a:satMod val="118000"/>
              </a:schemeClr>
            </a:gs>
            <a:gs pos="73000">
              <a:schemeClr val="phClr">
                <a:shade val="90000"/>
                <a:satMod val="110000"/>
              </a:schemeClr>
            </a:gs>
            <a:gs pos="100000">
              <a:schemeClr val="phClr">
                <a:shade val="63000"/>
              </a:schemeClr>
            </a:gs>
          </a:gsLst>
          <a:lin ang="950000" scaled="1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41909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58000"/>
              </a:srgbClr>
            </a:outerShdw>
          </a:effectLst>
          <a:scene3d>
            <a:camera prst="orthographicFront">
              <a:rot lat="0" lon="0" rev="0"/>
            </a:camera>
            <a:lightRig rig="flat" dir="t"/>
          </a:scene3d>
          <a:sp3d contourW="15875">
            <a:bevelT w="95250" h="127000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5000"/>
                <a:shade val="100000"/>
                <a:alpha val="100000"/>
                <a:satMod val="100000"/>
                <a:lumMod val="100000"/>
              </a:schemeClr>
            </a:gs>
            <a:gs pos="9000">
              <a:schemeClr val="phClr">
                <a:tint val="90000"/>
                <a:shade val="100000"/>
                <a:alpha val="100000"/>
                <a:satMod val="100000"/>
                <a:lumMod val="100000"/>
              </a:schemeClr>
            </a:gs>
            <a:gs pos="34000">
              <a:schemeClr val="phClr">
                <a:tint val="83000"/>
                <a:shade val="100000"/>
                <a:alpha val="100000"/>
                <a:satMod val="100000"/>
                <a:lumMod val="100000"/>
              </a:schemeClr>
            </a:gs>
            <a:gs pos="62000">
              <a:schemeClr val="phClr">
                <a:tint val="85000"/>
                <a:shade val="100000"/>
                <a:alpha val="100000"/>
                <a:satMod val="100000"/>
                <a:lumMod val="100000"/>
              </a:schemeClr>
            </a:gs>
            <a:gs pos="90000">
              <a:schemeClr val="phClr">
                <a:tint val="92000"/>
                <a:shade val="100000"/>
                <a:alpha val="100000"/>
                <a:satMod val="100000"/>
                <a:lumMod val="90000"/>
              </a:schemeClr>
            </a:gs>
            <a:gs pos="100000">
              <a:schemeClr val="phClr">
                <a:tint val="85000"/>
                <a:shade val="100000"/>
                <a:alpha val="100000"/>
                <a:satMod val="100000"/>
                <a:lumMod val="10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8000"/>
              </a:schemeClr>
            </a:gs>
            <a:gs pos="100000">
              <a:schemeClr val="phClr">
                <a:tint val="95000"/>
                <a:shade val="98000"/>
                <a:lumMod val="80000"/>
              </a:schemeClr>
            </a:gs>
          </a:gsLst>
          <a:path path="circle">
            <a:fillToRect l="50000" t="100000" r="10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TC101859862[[fn=Městská zábava]]</Template>
  <TotalTime>416</TotalTime>
  <Words>563</Words>
  <Application>Microsoft Office PowerPoint</Application>
  <PresentationFormat>Předvádění na obrazovce (4:3)</PresentationFormat>
  <Paragraphs>138</Paragraphs>
  <Slides>14</Slides>
  <Notes>14</Notes>
  <HiddenSlides>0</HiddenSlides>
  <MMClips>1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Urban Pop</vt:lpstr>
      <vt:lpstr>Prezentace aplikace PowerPoint</vt:lpstr>
      <vt:lpstr>Anotace</vt:lpstr>
      <vt:lpstr>Prezentace aplikace PowerPoint</vt:lpstr>
      <vt:lpstr>Něco o Německu</vt:lpstr>
      <vt:lpstr>Sousední státy</vt:lpstr>
      <vt:lpstr>Prezentace aplikace PowerPoint</vt:lpstr>
      <vt:lpstr>Členění Německa</vt:lpstr>
      <vt:lpstr>Hospodářství Německa</vt:lpstr>
      <vt:lpstr>Povrch</vt:lpstr>
      <vt:lpstr>Vodstvo</vt:lpstr>
      <vt:lpstr>Turistické zajímavosti</vt:lpstr>
      <vt:lpstr>Turistické zajímavosti</vt:lpstr>
      <vt:lpstr>Otázky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Honza</cp:lastModifiedBy>
  <cp:revision>75</cp:revision>
  <dcterms:created xsi:type="dcterms:W3CDTF">2011-08-21T15:31:45Z</dcterms:created>
  <dcterms:modified xsi:type="dcterms:W3CDTF">2013-02-07T17:34:34Z</dcterms:modified>
</cp:coreProperties>
</file>