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3789040"/>
            <a:ext cx="4391816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Malování Windows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157192"/>
            <a:ext cx="5615952" cy="548680"/>
          </a:xfrm>
        </p:spPr>
        <p:txBody>
          <a:bodyPr>
            <a:normAutofit/>
          </a:bodyPr>
          <a:lstStyle/>
          <a:p>
            <a:r>
              <a:rPr lang="cs-CZ" dirty="0" smtClean="0"/>
              <a:t>VY_32_INOVACE_11_Malování  Windows II.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771925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Otevřete si ve Windows program </a:t>
            </a:r>
            <a:r>
              <a:rPr lang="cs-CZ" dirty="0" smtClean="0"/>
              <a:t>Malování.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Úkol 1: Zvolte nástroj </a:t>
            </a:r>
            <a:r>
              <a:rPr lang="cs-CZ" dirty="0" smtClean="0"/>
              <a:t>písmo.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141771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Vzhled </a:t>
            </a:r>
            <a:r>
              <a:rPr lang="cs-CZ" dirty="0" smtClean="0"/>
              <a:t>písma </a:t>
            </a:r>
            <a:r>
              <a:rPr lang="cs-CZ" dirty="0" err="1" smtClean="0"/>
              <a:t>Wingdings</a:t>
            </a:r>
            <a:r>
              <a:rPr lang="cs-CZ" dirty="0" smtClean="0"/>
              <a:t>,</a:t>
            </a:r>
            <a:endParaRPr lang="cs-CZ" dirty="0" smtClean="0"/>
          </a:p>
          <a:p>
            <a:r>
              <a:rPr lang="cs-CZ" dirty="0" smtClean="0"/>
              <a:t>umístěte  znaky písma na </a:t>
            </a:r>
            <a:r>
              <a:rPr lang="cs-CZ" dirty="0" smtClean="0"/>
              <a:t>obrázek,</a:t>
            </a:r>
            <a:endParaRPr lang="cs-CZ" dirty="0" smtClean="0"/>
          </a:p>
          <a:p>
            <a:r>
              <a:rPr lang="cs-CZ" dirty="0" smtClean="0"/>
              <a:t>označte, </a:t>
            </a:r>
            <a:r>
              <a:rPr lang="cs-CZ" dirty="0" smtClean="0"/>
              <a:t>zvětšete,</a:t>
            </a:r>
            <a:endParaRPr lang="cs-CZ" dirty="0" smtClean="0"/>
          </a:p>
          <a:p>
            <a:r>
              <a:rPr lang="cs-CZ" dirty="0" smtClean="0"/>
              <a:t>vybarvěte,</a:t>
            </a:r>
            <a:endParaRPr lang="cs-CZ" dirty="0" smtClean="0"/>
          </a:p>
          <a:p>
            <a:r>
              <a:rPr lang="cs-CZ" dirty="0" smtClean="0"/>
              <a:t>ulož obrázek pod názvem Malování </a:t>
            </a:r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36912"/>
            <a:ext cx="6552728" cy="4095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 2: Nakresli sněhuláka na stupních </a:t>
            </a:r>
            <a:r>
              <a:rPr lang="cs-CZ" dirty="0" smtClean="0"/>
              <a:t>vítězů.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1273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</a:t>
            </a:r>
            <a:r>
              <a:rPr lang="cs-CZ" dirty="0" smtClean="0"/>
              <a:t>hrnec použij zaoblený obdélník, výplň </a:t>
            </a:r>
            <a:r>
              <a:rPr lang="cs-CZ" dirty="0" smtClean="0"/>
              <a:t>pastel,</a:t>
            </a:r>
            <a:endParaRPr lang="cs-CZ" dirty="0" smtClean="0"/>
          </a:p>
          <a:p>
            <a:r>
              <a:rPr lang="cs-CZ" dirty="0" smtClean="0"/>
              <a:t>na nos použij trojúhelník a otoč </a:t>
            </a:r>
            <a:r>
              <a:rPr lang="cs-CZ" dirty="0" smtClean="0"/>
              <a:t>jej,</a:t>
            </a:r>
            <a:endParaRPr lang="cs-CZ" dirty="0" smtClean="0"/>
          </a:p>
          <a:p>
            <a:r>
              <a:rPr lang="cs-CZ" dirty="0" smtClean="0"/>
              <a:t>obrázek ulož pod názvem Malování </a:t>
            </a:r>
            <a:r>
              <a:rPr lang="cs-CZ" dirty="0" smtClean="0"/>
              <a:t>22.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564904"/>
            <a:ext cx="610627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3: Nakreslete kapky deště a deštník a </a:t>
            </a:r>
            <a:r>
              <a:rPr lang="cs-CZ" dirty="0" smtClean="0"/>
              <a:t>blesk.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836712"/>
            <a:ext cx="8229600" cy="120168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Zvolte </a:t>
            </a:r>
            <a:r>
              <a:rPr lang="cs-CZ" dirty="0" smtClean="0"/>
              <a:t>nástroj křivka, nakreslete kapku, rozkopírujte, zvolte barvu </a:t>
            </a:r>
            <a:r>
              <a:rPr lang="cs-CZ" dirty="0" smtClean="0"/>
              <a:t>výplně,</a:t>
            </a:r>
            <a:endParaRPr lang="cs-CZ" dirty="0" smtClean="0"/>
          </a:p>
          <a:p>
            <a:r>
              <a:rPr lang="cs-CZ" dirty="0" smtClean="0"/>
              <a:t>vložte a vyplňte </a:t>
            </a:r>
            <a:r>
              <a:rPr lang="cs-CZ" dirty="0" smtClean="0"/>
              <a:t>blesk,</a:t>
            </a:r>
            <a:endParaRPr lang="cs-CZ" dirty="0" smtClean="0"/>
          </a:p>
          <a:p>
            <a:r>
              <a:rPr lang="cs-CZ" dirty="0" smtClean="0"/>
              <a:t>nakreslete pomocí křivky deštník, </a:t>
            </a:r>
            <a:r>
              <a:rPr lang="cs-CZ" dirty="0" smtClean="0"/>
              <a:t>vybarvěte,</a:t>
            </a:r>
            <a:endParaRPr lang="cs-CZ" dirty="0" smtClean="0"/>
          </a:p>
          <a:p>
            <a:r>
              <a:rPr lang="cs-CZ" dirty="0" smtClean="0"/>
              <a:t>obrázek ulož pod názvem Malování </a:t>
            </a:r>
            <a:r>
              <a:rPr lang="cs-CZ" dirty="0" smtClean="0"/>
              <a:t>23.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6696744" cy="4185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4: Malování </a:t>
            </a:r>
            <a:r>
              <a:rPr lang="cs-CZ" dirty="0" smtClean="0"/>
              <a:t>sprejem.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7847784" cy="13967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Zvol </a:t>
            </a:r>
            <a:r>
              <a:rPr lang="cs-CZ" dirty="0" smtClean="0"/>
              <a:t>nástroj </a:t>
            </a:r>
            <a:r>
              <a:rPr lang="cs-CZ" dirty="0" smtClean="0"/>
              <a:t>sprej,</a:t>
            </a:r>
            <a:endParaRPr lang="cs-CZ" dirty="0" smtClean="0"/>
          </a:p>
          <a:p>
            <a:r>
              <a:rPr lang="cs-CZ" dirty="0" smtClean="0"/>
              <a:t>střídej </a:t>
            </a:r>
            <a:r>
              <a:rPr lang="cs-CZ" dirty="0" smtClean="0"/>
              <a:t>barvy a namaluj </a:t>
            </a:r>
            <a:r>
              <a:rPr lang="cs-CZ" dirty="0" smtClean="0"/>
              <a:t>kytici, </a:t>
            </a:r>
            <a:endParaRPr lang="cs-CZ" dirty="0" smtClean="0"/>
          </a:p>
          <a:p>
            <a:r>
              <a:rPr lang="cs-CZ" dirty="0" smtClean="0"/>
              <a:t>kytici zmenši a znovu </a:t>
            </a:r>
            <a:r>
              <a:rPr lang="cs-CZ" dirty="0" smtClean="0"/>
              <a:t>zvětši,</a:t>
            </a:r>
            <a:endParaRPr lang="cs-CZ" dirty="0" smtClean="0"/>
          </a:p>
          <a:p>
            <a:r>
              <a:rPr lang="cs-CZ" dirty="0" smtClean="0"/>
              <a:t>obrázek ulož pod názvem Malování </a:t>
            </a:r>
            <a:r>
              <a:rPr lang="cs-CZ" dirty="0" smtClean="0"/>
              <a:t>24.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96951"/>
            <a:ext cx="5976664" cy="3735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159</TotalTime>
  <Words>158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Malování Windows II.</vt:lpstr>
      <vt:lpstr>Otevřete si ve Windows program Malování.</vt:lpstr>
      <vt:lpstr>Úkol 1: Zvolte nástroj písmo.</vt:lpstr>
      <vt:lpstr>Úkol 2: Nakresli sněhuláka na stupních vítězů.</vt:lpstr>
      <vt:lpstr>Úkol 3: Nakreslete kapky deště a deštník a blesk.</vt:lpstr>
      <vt:lpstr>Úkol 4: Malování sprejem.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 Windows II.</dc:title>
  <dc:creator>Hanka</dc:creator>
  <cp:lastModifiedBy>Martin Králík</cp:lastModifiedBy>
  <cp:revision>19</cp:revision>
  <dcterms:created xsi:type="dcterms:W3CDTF">2012-01-07T14:02:14Z</dcterms:created>
  <dcterms:modified xsi:type="dcterms:W3CDTF">2012-03-17T18:19:38Z</dcterms:modified>
</cp:coreProperties>
</file>