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9547D-9042-4877-96D8-1BDAEB4E382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47E29-1E97-4813-BC12-C7D41362F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9547D-9042-4877-96D8-1BDAEB4E382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47E29-1E97-4813-BC12-C7D41362F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9547D-9042-4877-96D8-1BDAEB4E382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47E29-1E97-4813-BC12-C7D41362F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9547D-9042-4877-96D8-1BDAEB4E382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47E29-1E97-4813-BC12-C7D41362F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9547D-9042-4877-96D8-1BDAEB4E382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47E29-1E97-4813-BC12-C7D41362F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9547D-9042-4877-96D8-1BDAEB4E382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47E29-1E97-4813-BC12-C7D41362F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9547D-9042-4877-96D8-1BDAEB4E382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47E29-1E97-4813-BC12-C7D41362F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9547D-9042-4877-96D8-1BDAEB4E382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47E29-1E97-4813-BC12-C7D41362F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9547D-9042-4877-96D8-1BDAEB4E382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47E29-1E97-4813-BC12-C7D41362F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9547D-9042-4877-96D8-1BDAEB4E382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47E29-1E97-4813-BC12-C7D41362F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9547D-9042-4877-96D8-1BDAEB4E382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47E29-1E97-4813-BC12-C7D41362F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B9547D-9042-4877-96D8-1BDAEB4E382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547E29-1E97-4813-BC12-C7D41362F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ekvoj_v%C5%BEdyzelen%C3%A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329642" cy="5043510"/>
          </a:xfrm>
        </p:spPr>
        <p:txBody>
          <a:bodyPr>
            <a:normAutofit fontScale="25000" lnSpcReduction="20000"/>
          </a:bodyPr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atin typeface="+mj-lt"/>
                <a:cs typeface="Arial" pitchFamily="34" charset="0"/>
              </a:rPr>
              <a:t>METODICKÝ LIST PRO ZŠ</a:t>
            </a:r>
            <a:endParaRPr lang="cs-CZ" sz="7200" dirty="0" smtClean="0">
              <a:latin typeface="+mj-lt"/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latin typeface="+mj-lt"/>
                <a:cs typeface="Arial" pitchFamily="34" charset="0"/>
              </a:rPr>
              <a:t> Pro zpracování vzdělávacích materiálů (VM)v rámci projektu EU peníze školám</a:t>
            </a:r>
            <a:endParaRPr lang="cs-CZ" sz="7200" dirty="0" smtClean="0">
              <a:latin typeface="+mj-lt"/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latin typeface="+mj-lt"/>
                <a:cs typeface="Arial" pitchFamily="34" charset="0"/>
              </a:rPr>
              <a:t>                       Operační program Vzdělávání pro konkurenceschopnost </a:t>
            </a:r>
            <a:endParaRPr lang="cs-CZ" sz="7200" dirty="0" smtClean="0">
              <a:latin typeface="+mj-lt"/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latin typeface="+mj-lt"/>
                <a:cs typeface="Arial" pitchFamily="34" charset="0"/>
              </a:rPr>
              <a:t>Projekt: Moderní výuka</a:t>
            </a:r>
            <a:endParaRPr lang="cs-CZ" sz="7200" dirty="0" smtClean="0">
              <a:latin typeface="+mj-lt"/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latin typeface="+mj-lt"/>
                <a:cs typeface="Arial" pitchFamily="34" charset="0"/>
              </a:rPr>
              <a:t>Registrační číslo: CZ.1.07/1.4.00/21.3192</a:t>
            </a:r>
            <a:endParaRPr lang="cs-CZ" sz="7200" dirty="0" smtClean="0">
              <a:latin typeface="+mj-lt"/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latin typeface="+mj-lt"/>
                <a:cs typeface="Arial" pitchFamily="34" charset="0"/>
              </a:rPr>
              <a:t>Číslo DUM: VY_32_INOVACE_2.1.19	</a:t>
            </a:r>
            <a:endParaRPr lang="cs-CZ" sz="7200" dirty="0" smtClean="0">
              <a:latin typeface="+mj-lt"/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latin typeface="+mj-lt"/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sz="7200" b="1" dirty="0" smtClean="0">
                <a:latin typeface="+mj-lt"/>
                <a:cs typeface="Arial" pitchFamily="34" charset="0"/>
              </a:rPr>
              <a:t>Datum, období kdy byl vytvořen: </a:t>
            </a:r>
            <a:r>
              <a:rPr lang="cs-CZ" sz="7200" b="1" smtClean="0">
                <a:latin typeface="+mj-lt"/>
                <a:cs typeface="Arial" pitchFamily="34" charset="0"/>
              </a:rPr>
              <a:t>03. 03</a:t>
            </a:r>
            <a:r>
              <a:rPr lang="cs-CZ" sz="7200" b="1" dirty="0" smtClean="0">
                <a:latin typeface="+mj-lt"/>
                <a:cs typeface="Arial" pitchFamily="34" charset="0"/>
              </a:rPr>
              <a:t>. 2012</a:t>
            </a:r>
            <a:endParaRPr lang="cs-CZ" sz="7200" dirty="0" smtClean="0">
              <a:latin typeface="+mj-lt"/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latin typeface="+mj-lt"/>
                <a:cs typeface="Arial" pitchFamily="34" charset="0"/>
              </a:rPr>
              <a:t> Název práce: Živá příroda 3 - prezentace</a:t>
            </a:r>
            <a:endParaRPr lang="cs-CZ" sz="7200" dirty="0" smtClean="0">
              <a:latin typeface="+mj-lt"/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latin typeface="+mj-lt"/>
                <a:cs typeface="Arial" pitchFamily="34" charset="0"/>
              </a:rPr>
              <a:t>Předmět, pro který je VM určen: Člověk a jeho svět</a:t>
            </a:r>
            <a:endParaRPr lang="cs-CZ" sz="7200" dirty="0" smtClean="0">
              <a:latin typeface="+mj-lt"/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latin typeface="+mj-lt"/>
                <a:cs typeface="Arial" pitchFamily="34" charset="0"/>
              </a:rPr>
              <a:t> Ročník, pro který je VM určen: Třetí </a:t>
            </a:r>
            <a:endParaRPr lang="cs-CZ" sz="7200" dirty="0" smtClean="0">
              <a:latin typeface="+mj-lt"/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latin typeface="+mj-lt"/>
                <a:cs typeface="Arial" pitchFamily="34" charset="0"/>
              </a:rPr>
              <a:t> Časová dotace</a:t>
            </a:r>
            <a:r>
              <a:rPr lang="cs-CZ" sz="7200" dirty="0" smtClean="0">
                <a:latin typeface="+mj-lt"/>
                <a:cs typeface="Arial" pitchFamily="34" charset="0"/>
              </a:rPr>
              <a:t>: </a:t>
            </a:r>
            <a:r>
              <a:rPr lang="cs-CZ" sz="7200" b="1" dirty="0" smtClean="0">
                <a:latin typeface="+mj-lt"/>
                <a:cs typeface="Arial" pitchFamily="34" charset="0"/>
              </a:rPr>
              <a:t>1 hodina </a:t>
            </a:r>
            <a:endParaRPr lang="cs-CZ" sz="7200" dirty="0" smtClean="0">
              <a:latin typeface="+mj-lt"/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latin typeface="+mj-lt"/>
                <a:cs typeface="Arial" pitchFamily="34" charset="0"/>
              </a:rPr>
              <a:t>Vzdělávací oblast, tematický okruh, téma: Živá příroda, </a:t>
            </a:r>
            <a:r>
              <a:rPr lang="cs-CZ" sz="7200" dirty="0" smtClean="0">
                <a:latin typeface="+mj-lt"/>
                <a:cs typeface="Arial" pitchFamily="34" charset="0"/>
              </a:rPr>
              <a:t>Rostliny - Sekvoje</a:t>
            </a:r>
          </a:p>
          <a:p>
            <a:pPr algn="ctr">
              <a:buNone/>
            </a:pPr>
            <a:r>
              <a:rPr lang="cs-CZ" sz="7200" b="1" dirty="0" smtClean="0">
                <a:latin typeface="+mj-lt"/>
                <a:cs typeface="Arial" pitchFamily="34" charset="0"/>
              </a:rPr>
              <a:t>Metodický list, anotace- výstižný popis způsobu použití VM ve výuce:</a:t>
            </a:r>
            <a:r>
              <a:rPr lang="cs-CZ" sz="7200" dirty="0" smtClean="0">
                <a:latin typeface="+mj-lt"/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sz="7200" dirty="0" smtClean="0">
                <a:latin typeface="+mj-lt"/>
                <a:cs typeface="Arial" pitchFamily="34" charset="0"/>
              </a:rPr>
              <a:t>Prezentace je určena jako úvodní materiál k velké kapitole Živá příroda. Učitel má připravený výklad, žáci mohou doplňovat svými znalostmi a zkušenostmi.</a:t>
            </a:r>
          </a:p>
          <a:p>
            <a:pPr algn="ctr">
              <a:buNone/>
            </a:pPr>
            <a:r>
              <a:rPr lang="cs-CZ" sz="7200" b="1" dirty="0" smtClean="0">
                <a:latin typeface="+mj-lt"/>
                <a:cs typeface="Arial" pitchFamily="34" charset="0"/>
              </a:rPr>
              <a:t>       Pomůcky</a:t>
            </a:r>
            <a:r>
              <a:rPr lang="cs-CZ" sz="7200" dirty="0" smtClean="0">
                <a:latin typeface="+mj-lt"/>
                <a:cs typeface="Arial" pitchFamily="34" charset="0"/>
              </a:rPr>
              <a:t>: prezentace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000" dirty="0" smtClean="0"/>
              <a:t>ŽIVÁ PŘÍRODA 3</a:t>
            </a:r>
            <a:endParaRPr lang="cs-CZ" sz="9000" dirty="0"/>
          </a:p>
        </p:txBody>
      </p:sp>
      <p:pic>
        <p:nvPicPr>
          <p:cNvPr id="1026" name="Picture 2" descr="C:\Documents and Settings\Blanka\Local Settings\Temporary Internet Files\Content.IE5\GNU5C80N\MP9004075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3429000"/>
            <a:ext cx="3866414" cy="3317752"/>
          </a:xfrm>
          <a:prstGeom prst="rect">
            <a:avLst/>
          </a:prstGeom>
          <a:noFill/>
        </p:spPr>
      </p:pic>
      <p:pic>
        <p:nvPicPr>
          <p:cNvPr id="1027" name="Picture 3" descr="C:\Documents and Settings\Blanka\Local Settings\Temporary Internet Files\Content.IE5\VL645TR9\MP90040735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3643314"/>
            <a:ext cx="4464801" cy="2975371"/>
          </a:xfrm>
          <a:prstGeom prst="rect">
            <a:avLst/>
          </a:prstGeom>
          <a:noFill/>
        </p:spPr>
      </p:pic>
      <p:pic>
        <p:nvPicPr>
          <p:cNvPr id="1029" name="Picture 5" descr="C:\Documents and Settings\Blanka\Local Settings\Temporary Internet Files\Content.IE5\AVBCXOIS\MP90040750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596" y="142852"/>
            <a:ext cx="3108056" cy="2068800"/>
          </a:xfrm>
          <a:prstGeom prst="rect">
            <a:avLst/>
          </a:prstGeom>
          <a:noFill/>
        </p:spPr>
      </p:pic>
      <p:pic>
        <p:nvPicPr>
          <p:cNvPr id="1030" name="Picture 6" descr="C:\Documents and Settings\Blanka\Local Settings\Temporary Internet Files\Content.IE5\50W6L4A3\MP90042521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29256" y="174197"/>
            <a:ext cx="3286148" cy="21514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Znáš odpovědi?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 smtClean="0"/>
              <a:t>Jak se nazývají nejvyšší stromy světa?</a:t>
            </a:r>
          </a:p>
          <a:p>
            <a:r>
              <a:rPr lang="cs-CZ" sz="4400" dirty="0" smtClean="0"/>
              <a:t>Kde je můžeme nalézt?</a:t>
            </a:r>
          </a:p>
          <a:p>
            <a:r>
              <a:rPr lang="cs-CZ" sz="4400" dirty="0" smtClean="0"/>
              <a:t>Kolika let se dožívají?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Sekvoje</a:t>
            </a:r>
            <a:endParaRPr lang="cs-CZ" dirty="0"/>
          </a:p>
        </p:txBody>
      </p:sp>
      <p:pic>
        <p:nvPicPr>
          <p:cNvPr id="4" name="Picture 2" descr="C:\Documents and Settings\Blanka\Local Settings\Temporary Internet Files\Content.IE5\M69J2FS8\MP90040645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291414"/>
            <a:ext cx="6429420" cy="51435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Sekvoje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Obří sekvoje jsou doma v horském pásmu Sierra Nevada. Sekvojovce obrovské jsou velmi odolné a dobře rostou v podstatě v jakémkoliv klimatu. Tento vskutku majestátní druh, nejmasivnější ze všech stromů, může žít tisíce let a dosáhnout monumentálních rozměrů, až 90 metrů vysoký s kmeny téměř 12 metrů v průměru.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Sekvoje</a:t>
            </a:r>
            <a:endParaRPr lang="cs-CZ" dirty="0"/>
          </a:p>
        </p:txBody>
      </p:sp>
      <p:pic>
        <p:nvPicPr>
          <p:cNvPr id="4" name="Picture 4" descr="C:\Documents and Settings\Blanka\Local Settings\Temporary Internet Files\Content.IE5\GNU5C80N\MP90043724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241619"/>
            <a:ext cx="4000528" cy="5330653"/>
          </a:xfrm>
          <a:prstGeom prst="rect">
            <a:avLst/>
          </a:prstGeom>
          <a:noFill/>
        </p:spPr>
      </p:pic>
      <p:pic>
        <p:nvPicPr>
          <p:cNvPr id="5" name="Picture 6" descr="C:\Documents and Settings\Blanka\Local Settings\Temporary Internet Files\Content.IE5\W5WTXQUJ\MP9001452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1216639"/>
            <a:ext cx="3500462" cy="54270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Sekvoje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err="1" smtClean="0"/>
              <a:t>Sekvoj</a:t>
            </a:r>
            <a:r>
              <a:rPr lang="cs-CZ" b="1" dirty="0" smtClean="0"/>
              <a:t> vždyzelená</a:t>
            </a:r>
            <a:r>
              <a:rPr lang="cs-CZ" dirty="0" smtClean="0"/>
              <a:t>  je stálezelený jehličnatý strom s úzce kuželovitou korunou dosahující výšky až 116 m a stáří až 2200 let.</a:t>
            </a:r>
          </a:p>
          <a:p>
            <a:r>
              <a:rPr lang="cs-CZ" dirty="0" smtClean="0"/>
              <a:t>Výška některých stromů poražených v 19. století byla odhadnuta na 144 m. Nejvyšším žijícím stromem na světě je právě </a:t>
            </a:r>
            <a:r>
              <a:rPr lang="cs-CZ" dirty="0" err="1" smtClean="0"/>
              <a:t>sekvoj</a:t>
            </a:r>
            <a:r>
              <a:rPr lang="cs-CZ" dirty="0" smtClean="0"/>
              <a:t> vždyzelená s výškou 115,5 m a jménem </a:t>
            </a:r>
            <a:r>
              <a:rPr lang="cs-CZ" dirty="0" err="1" smtClean="0"/>
              <a:t>Hyperion</a:t>
            </a:r>
            <a:r>
              <a:rPr lang="cs-CZ" dirty="0" smtClean="0"/>
              <a:t>. Výskyt sekvojí je omezen na Spojené státy americké – jižní Oregon a Kalifornii.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Sekvoje</a:t>
            </a:r>
            <a:endParaRPr lang="cs-CZ" dirty="0"/>
          </a:p>
        </p:txBody>
      </p:sp>
      <p:pic>
        <p:nvPicPr>
          <p:cNvPr id="4" name="Picture 2" descr="C:\Documents and Settings\Blanka\Local Settings\Temporary Internet Files\Content.IE5\E985GBQF\MC90019817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09" y="1246435"/>
            <a:ext cx="3500463" cy="5363866"/>
          </a:xfrm>
          <a:prstGeom prst="rect">
            <a:avLst/>
          </a:prstGeom>
          <a:noFill/>
        </p:spPr>
      </p:pic>
      <p:pic>
        <p:nvPicPr>
          <p:cNvPr id="5" name="Picture 4" descr="C:\Documents and Settings\Blanka\Local Settings\Temporary Internet Files\Content.IE5\GNU5C80N\MP90040948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1214422"/>
            <a:ext cx="3586744" cy="539328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Documents and Settings\Blanka\Local Settings\Temporary Internet Files\Content.IE5\AVBCXOIS\MP90040110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14290"/>
            <a:ext cx="5142282" cy="642942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/>
              <a:t>Závěr:</a:t>
            </a:r>
            <a:endParaRPr lang="cs-CZ" sz="1800" dirty="0" smtClean="0"/>
          </a:p>
          <a:p>
            <a:r>
              <a:rPr lang="cs-CZ" sz="1800" dirty="0" smtClean="0"/>
              <a:t>Barevné materiály byly použity z knihoven Microsoft </a:t>
            </a:r>
            <a:r>
              <a:rPr lang="cs-CZ" sz="1800" smtClean="0"/>
              <a:t>Word </a:t>
            </a:r>
            <a:r>
              <a:rPr lang="cs-CZ" sz="1800" smtClean="0"/>
              <a:t>2003 </a:t>
            </a:r>
            <a:r>
              <a:rPr lang="cs-CZ" sz="1800" dirty="0" smtClean="0"/>
              <a:t>-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www.office.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microsoft.com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http://cs.wikipedia.org/wiki/Sekvoj_v%C5%BEdyzelen%C3%A1</a:t>
            </a:r>
            <a:endParaRPr lang="cs-CZ" sz="1800" dirty="0" smtClean="0"/>
          </a:p>
          <a:p>
            <a:r>
              <a:rPr lang="cs-CZ" sz="1800" dirty="0" smtClean="0"/>
              <a:t>Materiály jsou určeny pro bezplatné užívání, pro potřeby výuky a vzdělávání na všech typech škol.</a:t>
            </a:r>
            <a:endParaRPr lang="cs-CZ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168</Words>
  <Application>Microsoft Office PowerPoint</Application>
  <PresentationFormat>Předvádění na obrazovce (4:3)</PresentationFormat>
  <Paragraphs>33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ŽIVÁ PŘÍRODA 3</vt:lpstr>
      <vt:lpstr>Znáš odpovědi?</vt:lpstr>
      <vt:lpstr>Sekvoje</vt:lpstr>
      <vt:lpstr>Sekvoje</vt:lpstr>
      <vt:lpstr>Sekvoje</vt:lpstr>
      <vt:lpstr>Sekvoje</vt:lpstr>
      <vt:lpstr>Sekvoje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ŽIVÁ PŘÍRODA 3</dc:title>
  <dc:creator>Blanka</dc:creator>
  <cp:lastModifiedBy>Dum</cp:lastModifiedBy>
  <cp:revision>8</cp:revision>
  <dcterms:created xsi:type="dcterms:W3CDTF">2012-03-11T16:23:23Z</dcterms:created>
  <dcterms:modified xsi:type="dcterms:W3CDTF">2013-10-13T14:29:22Z</dcterms:modified>
</cp:coreProperties>
</file>