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6" r:id="rId3"/>
    <p:sldId id="266" r:id="rId4"/>
    <p:sldId id="260" r:id="rId5"/>
    <p:sldId id="261" r:id="rId6"/>
    <p:sldId id="262" r:id="rId7"/>
    <p:sldId id="263" r:id="rId8"/>
    <p:sldId id="257" r:id="rId9"/>
    <p:sldId id="258" r:id="rId10"/>
    <p:sldId id="259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5E8D2-DF55-4368-A842-C2750D5BA6CF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0EFC75-BCF9-4FC5-BDEF-601B7661DF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5E8D2-DF55-4368-A842-C2750D5BA6CF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0EFC75-BCF9-4FC5-BDEF-601B7661DF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5E8D2-DF55-4368-A842-C2750D5BA6CF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0EFC75-BCF9-4FC5-BDEF-601B7661DF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5E8D2-DF55-4368-A842-C2750D5BA6CF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0EFC75-BCF9-4FC5-BDEF-601B7661DF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5E8D2-DF55-4368-A842-C2750D5BA6CF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0EFC75-BCF9-4FC5-BDEF-601B7661DF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5E8D2-DF55-4368-A842-C2750D5BA6CF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0EFC75-BCF9-4FC5-BDEF-601B7661DF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5E8D2-DF55-4368-A842-C2750D5BA6CF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0EFC75-BCF9-4FC5-BDEF-601B7661DF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5E8D2-DF55-4368-A842-C2750D5BA6CF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0EFC75-BCF9-4FC5-BDEF-601B7661DF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5E8D2-DF55-4368-A842-C2750D5BA6CF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0EFC75-BCF9-4FC5-BDEF-601B7661DF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5E8D2-DF55-4368-A842-C2750D5BA6CF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0EFC75-BCF9-4FC5-BDEF-601B7661DF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5E8D2-DF55-4368-A842-C2750D5BA6CF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0EFC75-BCF9-4FC5-BDEF-601B7661DF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25E8D2-DF55-4368-A842-C2750D5BA6CF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70EFC75-BCF9-4FC5-BDEF-601B7661DF7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7" Type="http://schemas.openxmlformats.org/officeDocument/2006/relationships/image" Target="../media/image20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jpeg"/><Relationship Id="rId5" Type="http://schemas.openxmlformats.org/officeDocument/2006/relationships/image" Target="../media/image18.wmf"/><Relationship Id="rId4" Type="http://schemas.openxmlformats.org/officeDocument/2006/relationships/image" Target="../media/image1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wmf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9.wmf"/><Relationship Id="rId4" Type="http://schemas.openxmlformats.org/officeDocument/2006/relationships/image" Target="../media/image28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ekvoj_v%C5%BEdyzelen%C3%A1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2" descr="Popis: N:\Obchod\EU projekty\Loga\logolinkII_cb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14480" y="0"/>
            <a:ext cx="5762625" cy="1647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214282" y="1600200"/>
            <a:ext cx="8786874" cy="5043510"/>
          </a:xfrm>
        </p:spPr>
        <p:txBody>
          <a:bodyPr>
            <a:normAutofit fontScale="55000" lnSpcReduction="20000"/>
          </a:bodyPr>
          <a:lstStyle/>
          <a:p>
            <a:pPr algn="ctr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b="1" dirty="0" smtClean="0">
                <a:cs typeface="Arial" pitchFamily="34" charset="0"/>
              </a:rPr>
              <a:t>METODICKÝ LIST PRO ZŠ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 Pro zpracování vzdělávacích materiálů (VM)v rámci projektu EU peníze školám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                       Operační program Vzdělávání pro konkurenceschopnost 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Projekt: Moderní výuka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Registrační číslo: CZ.1.07/1.4.00/21.3192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Číslo DUM: VY_32_INOVACE_2.1.20	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Jméno autora: Mgr. Blanka Vanišová</a:t>
            </a: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Datum, období kdy byl vytvořen: </a:t>
            </a:r>
            <a:r>
              <a:rPr lang="cs-CZ" b="1" smtClean="0">
                <a:cs typeface="Arial" pitchFamily="34" charset="0"/>
              </a:rPr>
              <a:t>06. 03</a:t>
            </a:r>
            <a:r>
              <a:rPr lang="cs-CZ" b="1" dirty="0" smtClean="0">
                <a:cs typeface="Arial" pitchFamily="34" charset="0"/>
              </a:rPr>
              <a:t>. 2012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 Název práce: Kvetoucí rostliny - prezentace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Předmět, pro který je VM určen: Člověk a jeho svět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 Ročník, pro který je VM určen: Třetí 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 Časová dotace</a:t>
            </a:r>
            <a:r>
              <a:rPr lang="cs-CZ" dirty="0" smtClean="0">
                <a:cs typeface="Arial" pitchFamily="34" charset="0"/>
              </a:rPr>
              <a:t>: </a:t>
            </a:r>
            <a:r>
              <a:rPr lang="cs-CZ" b="1" dirty="0" smtClean="0">
                <a:cs typeface="Arial" pitchFamily="34" charset="0"/>
              </a:rPr>
              <a:t>1 hodina 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Vzdělávací oblast, tematický okruh, téma: Živá příroda, Kvetoucí rostliny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Metodický list, anotace- výstižný popis způsobu použití VM ve výuce:</a:t>
            </a:r>
            <a:r>
              <a:rPr lang="cs-CZ" dirty="0" smtClean="0">
                <a:cs typeface="Arial" pitchFamily="34" charset="0"/>
              </a:rPr>
              <a:t> </a:t>
            </a:r>
          </a:p>
          <a:p>
            <a:pPr algn="ctr">
              <a:buNone/>
            </a:pPr>
            <a:r>
              <a:rPr lang="cs-CZ" dirty="0" smtClean="0">
                <a:cs typeface="Arial" pitchFamily="34" charset="0"/>
              </a:rPr>
              <a:t>Prezentace je určena jako pokračující materiál k velké kapitole Živá příroda. Učitel má připravený výklad, žáci mohou doplňovat svými znalostmi a zkušenostmi.</a:t>
            </a: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       Pomůcky</a:t>
            </a:r>
            <a:r>
              <a:rPr lang="cs-CZ" dirty="0" smtClean="0">
                <a:cs typeface="Arial" pitchFamily="34" charset="0"/>
              </a:rPr>
              <a:t>: prezentace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2143116"/>
            <a:ext cx="7772400" cy="1470025"/>
          </a:xfrm>
        </p:spPr>
        <p:txBody>
          <a:bodyPr>
            <a:noAutofit/>
          </a:bodyPr>
          <a:lstStyle/>
          <a:p>
            <a:r>
              <a:rPr lang="cs-CZ" sz="7000" b="1" dirty="0" smtClean="0"/>
              <a:t>KVETOUCÍ ROSTLINY</a:t>
            </a:r>
            <a:endParaRPr lang="cs-CZ" sz="7000" b="1" dirty="0"/>
          </a:p>
        </p:txBody>
      </p:sp>
      <p:pic>
        <p:nvPicPr>
          <p:cNvPr id="1026" name="Picture 2" descr="C:\Documents and Settings\Blanka\Local Settings\Temporary Internet Files\Content.IE5\S1YZAV6X\MP90039965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3429000"/>
            <a:ext cx="2496312" cy="3121152"/>
          </a:xfrm>
          <a:prstGeom prst="rect">
            <a:avLst/>
          </a:prstGeom>
          <a:noFill/>
        </p:spPr>
      </p:pic>
      <p:pic>
        <p:nvPicPr>
          <p:cNvPr id="1027" name="Picture 3" descr="C:\Documents and Settings\Blanka\Local Settings\Temporary Internet Files\Content.IE5\4H896XCH\MP90043876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29058" y="3429000"/>
            <a:ext cx="4693929" cy="3143256"/>
          </a:xfrm>
          <a:prstGeom prst="rect">
            <a:avLst/>
          </a:prstGeom>
          <a:noFill/>
        </p:spPr>
      </p:pic>
      <p:pic>
        <p:nvPicPr>
          <p:cNvPr id="1028" name="Picture 4" descr="C:\Documents and Settings\Blanka\Local Settings\Temporary Internet Files\Content.IE5\E985GBQF\MP900427858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357290" y="118791"/>
            <a:ext cx="1714512" cy="2291985"/>
          </a:xfrm>
          <a:prstGeom prst="rect">
            <a:avLst/>
          </a:prstGeom>
          <a:noFill/>
        </p:spPr>
      </p:pic>
      <p:pic>
        <p:nvPicPr>
          <p:cNvPr id="1031" name="Picture 7" descr="C:\Documents and Settings\Blanka\Local Settings\Temporary Internet Files\Content.IE5\VL645TR9\MP900399626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572132" y="214290"/>
            <a:ext cx="2857520" cy="228601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Pojmenuj rostliny</a:t>
            </a:r>
          </a:p>
          <a:p>
            <a:r>
              <a:rPr lang="cs-CZ" dirty="0" smtClean="0"/>
              <a:t>2. Pojmenuj stromy</a:t>
            </a:r>
          </a:p>
          <a:p>
            <a:r>
              <a:rPr lang="cs-CZ" dirty="0" smtClean="0"/>
              <a:t>3. Pojmenuj keře</a:t>
            </a:r>
          </a:p>
          <a:p>
            <a:r>
              <a:rPr lang="cs-CZ" dirty="0" smtClean="0"/>
              <a:t>4. Pojmenuj zemědělské plodiny</a:t>
            </a:r>
          </a:p>
          <a:p>
            <a:r>
              <a:rPr lang="cs-CZ" dirty="0" smtClean="0"/>
              <a:t>5. Urči způsob rozmnožování rostlin</a:t>
            </a:r>
          </a:p>
          <a:p>
            <a:r>
              <a:rPr lang="cs-CZ" dirty="0" smtClean="0"/>
              <a:t>6. Vysvětli využití zemědělských plodin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000" b="1" dirty="0" smtClean="0"/>
              <a:t>KVĚTINY</a:t>
            </a:r>
            <a:endParaRPr lang="cs-CZ" sz="7000" b="1" dirty="0"/>
          </a:p>
        </p:txBody>
      </p:sp>
      <p:pic>
        <p:nvPicPr>
          <p:cNvPr id="5123" name="Picture 3" descr="C:\Documents and Settings\Blanka\Local Settings\Temporary Internet Files\Content.IE5\QAH8U5HR\MP90043311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844" y="1857364"/>
            <a:ext cx="5488529" cy="3643338"/>
          </a:xfrm>
          <a:prstGeom prst="rect">
            <a:avLst/>
          </a:prstGeom>
          <a:noFill/>
        </p:spPr>
      </p:pic>
      <p:pic>
        <p:nvPicPr>
          <p:cNvPr id="5124" name="Picture 4" descr="C:\Documents and Settings\Blanka\Local Settings\Temporary Internet Files\Content.IE5\JC8Z87SB\MP90018273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61443" y="1414875"/>
            <a:ext cx="3168275" cy="4728769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000" b="1" dirty="0" smtClean="0"/>
              <a:t>KVĚTINY</a:t>
            </a:r>
            <a:endParaRPr lang="cs-CZ" sz="7000" b="1" dirty="0"/>
          </a:p>
        </p:txBody>
      </p:sp>
      <p:pic>
        <p:nvPicPr>
          <p:cNvPr id="6146" name="Picture 2" descr="C:\Documents and Settings\Blanka\Local Settings\Temporary Internet Files\Content.IE5\ZYGZYMS1\MP900227682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282" y="928670"/>
            <a:ext cx="2571768" cy="3867320"/>
          </a:xfrm>
          <a:prstGeom prst="rect">
            <a:avLst/>
          </a:prstGeom>
          <a:noFill/>
        </p:spPr>
      </p:pic>
      <p:pic>
        <p:nvPicPr>
          <p:cNvPr id="6152" name="Picture 8" descr="C:\Documents and Settings\Blanka\Local Settings\Temporary Internet Files\Content.IE5\M69J2FS8\MP90040697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4875" y="1214422"/>
            <a:ext cx="4170961" cy="5214974"/>
          </a:xfrm>
          <a:prstGeom prst="rect">
            <a:avLst/>
          </a:prstGeom>
          <a:noFill/>
        </p:spPr>
      </p:pic>
      <p:pic>
        <p:nvPicPr>
          <p:cNvPr id="6153" name="Picture 9" descr="C:\Documents and Settings\Blanka\Local Settings\Temporary Internet Files\Content.IE5\FV9J3WRO\MC900428143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000364" y="3185925"/>
            <a:ext cx="1214446" cy="301245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000" b="1" dirty="0" smtClean="0"/>
              <a:t>KVĚTINY</a:t>
            </a:r>
            <a:endParaRPr lang="cs-CZ" sz="7000" b="1" dirty="0"/>
          </a:p>
        </p:txBody>
      </p:sp>
      <p:pic>
        <p:nvPicPr>
          <p:cNvPr id="7170" name="Picture 2" descr="C:\Documents and Settings\Blanka\Local Settings\Temporary Internet Files\Content.IE5\AVBCXOIS\MP900399639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58" y="214290"/>
            <a:ext cx="2496312" cy="3121152"/>
          </a:xfrm>
          <a:prstGeom prst="rect">
            <a:avLst/>
          </a:prstGeom>
          <a:noFill/>
        </p:spPr>
      </p:pic>
      <p:pic>
        <p:nvPicPr>
          <p:cNvPr id="7176" name="Picture 8" descr="C:\Documents and Settings\Blanka\Local Settings\Temporary Internet Files\Content.IE5\FV9J3WRO\MP900382814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72066" y="1285837"/>
            <a:ext cx="3786214" cy="5300700"/>
          </a:xfrm>
          <a:prstGeom prst="rect">
            <a:avLst/>
          </a:prstGeom>
          <a:noFill/>
        </p:spPr>
      </p:pic>
      <p:pic>
        <p:nvPicPr>
          <p:cNvPr id="7179" name="Picture 11" descr="C:\Documents and Settings\Blanka\Local Settings\Temporary Internet Files\Content.IE5\ZYGZYMS1\MP900145313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0033" y="3714752"/>
            <a:ext cx="4288445" cy="2830374"/>
          </a:xfrm>
          <a:prstGeom prst="rect">
            <a:avLst/>
          </a:prstGeom>
          <a:noFill/>
        </p:spPr>
      </p:pic>
      <p:pic>
        <p:nvPicPr>
          <p:cNvPr id="7180" name="Picture 12" descr="C:\Documents and Settings\Blanka\Local Settings\Temporary Internet Files\Content.IE5\SAFULQHK\MP900390509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14678" y="1500174"/>
            <a:ext cx="1457421" cy="204311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000" b="1" dirty="0" smtClean="0"/>
              <a:t>KVĚTINY</a:t>
            </a:r>
            <a:endParaRPr lang="cs-CZ" sz="7000" b="1" dirty="0"/>
          </a:p>
        </p:txBody>
      </p:sp>
      <p:pic>
        <p:nvPicPr>
          <p:cNvPr id="8197" name="Picture 5" descr="C:\Documents and Settings\Blanka\Local Settings\Temporary Internet Files\Content.IE5\ZYGZYMS1\MP90034169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282" y="142852"/>
            <a:ext cx="2609088" cy="3657600"/>
          </a:xfrm>
          <a:prstGeom prst="rect">
            <a:avLst/>
          </a:prstGeom>
          <a:noFill/>
        </p:spPr>
      </p:pic>
      <p:pic>
        <p:nvPicPr>
          <p:cNvPr id="8201" name="Picture 9" descr="C:\Documents and Settings\Blanka\Local Settings\Temporary Internet Files\Content.IE5\W5WTXQUJ\MP90020134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86380" y="1214422"/>
            <a:ext cx="3657600" cy="2432304"/>
          </a:xfrm>
          <a:prstGeom prst="rect">
            <a:avLst/>
          </a:prstGeom>
          <a:noFill/>
        </p:spPr>
      </p:pic>
      <p:pic>
        <p:nvPicPr>
          <p:cNvPr id="8202" name="Picture 10" descr="C:\Documents and Settings\Blanka\Local Settings\Temporary Internet Files\Content.IE5\AVBCXOIS\MC900436880[1].png"/>
          <p:cNvPicPr>
            <a:picLocks noGrp="1" noChangeAspect="1" noChangeArrowheads="1"/>
          </p:cNvPicPr>
          <p:nvPr>
            <p:ph idx="1"/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14678" y="1785926"/>
            <a:ext cx="1714500" cy="1714500"/>
          </a:xfrm>
          <a:prstGeom prst="rect">
            <a:avLst/>
          </a:prstGeom>
          <a:noFill/>
        </p:spPr>
      </p:pic>
      <p:pic>
        <p:nvPicPr>
          <p:cNvPr id="8203" name="Picture 11" descr="C:\Documents and Settings\Blanka\Local Settings\Temporary Internet Files\Content.IE5\E985GBQF\MC900122915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786578" y="3714752"/>
            <a:ext cx="2187960" cy="2714620"/>
          </a:xfrm>
          <a:prstGeom prst="rect">
            <a:avLst/>
          </a:prstGeom>
          <a:noFill/>
        </p:spPr>
      </p:pic>
      <p:pic>
        <p:nvPicPr>
          <p:cNvPr id="8206" name="Picture 14" descr="C:\Documents and Settings\Blanka\Local Settings\Temporary Internet Files\Content.IE5\E985GBQF\MP900402356[2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143239" y="3929066"/>
            <a:ext cx="3482602" cy="2786082"/>
          </a:xfrm>
          <a:prstGeom prst="rect">
            <a:avLst/>
          </a:prstGeom>
          <a:noFill/>
        </p:spPr>
      </p:pic>
      <p:pic>
        <p:nvPicPr>
          <p:cNvPr id="8208" name="Picture 16" descr="C:\Documents and Settings\Blanka\Local Settings\Temporary Internet Files\Content.IE5\VL645TR9\MP900145352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42844" y="4415978"/>
            <a:ext cx="2714644" cy="179166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000" b="1" dirty="0" smtClean="0"/>
              <a:t>STROMY</a:t>
            </a:r>
            <a:endParaRPr lang="cs-CZ" sz="7000" b="1" dirty="0"/>
          </a:p>
        </p:txBody>
      </p:sp>
      <p:pic>
        <p:nvPicPr>
          <p:cNvPr id="2052" name="Picture 4" descr="C:\Documents and Settings\Blanka\Local Settings\Temporary Internet Files\Content.IE5\ZYGZYMS1\MP90039965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844" y="2143116"/>
            <a:ext cx="3313914" cy="4143404"/>
          </a:xfrm>
          <a:prstGeom prst="rect">
            <a:avLst/>
          </a:prstGeom>
          <a:noFill/>
        </p:spPr>
      </p:pic>
      <p:pic>
        <p:nvPicPr>
          <p:cNvPr id="2058" name="Picture 10" descr="C:\Documents and Settings\Blanka\Local Settings\Temporary Internet Files\Content.IE5\4RWHA3OD\MP90042215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43306" y="1643050"/>
            <a:ext cx="5346100" cy="442913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428604"/>
            <a:ext cx="8229600" cy="1143000"/>
          </a:xfrm>
        </p:spPr>
        <p:txBody>
          <a:bodyPr>
            <a:noAutofit/>
          </a:bodyPr>
          <a:lstStyle/>
          <a:p>
            <a:r>
              <a:rPr lang="cs-CZ" sz="7000" b="1" dirty="0" smtClean="0"/>
              <a:t>KEŘE</a:t>
            </a:r>
            <a:endParaRPr lang="cs-CZ" sz="7000" b="1" dirty="0"/>
          </a:p>
        </p:txBody>
      </p:sp>
      <p:pic>
        <p:nvPicPr>
          <p:cNvPr id="3075" name="Picture 3" descr="C:\Documents and Settings\Blanka\Local Settings\Temporary Internet Files\Content.IE5\3A8G3BB8\MC90012298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43636" y="214290"/>
            <a:ext cx="2535487" cy="3433517"/>
          </a:xfrm>
          <a:prstGeom prst="rect">
            <a:avLst/>
          </a:prstGeom>
          <a:noFill/>
        </p:spPr>
      </p:pic>
      <p:pic>
        <p:nvPicPr>
          <p:cNvPr id="3076" name="Picture 4" descr="C:\Documents and Settings\Blanka\Local Settings\Temporary Internet Files\Content.IE5\FV9J3WRO\MP90040202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7158" y="1500087"/>
            <a:ext cx="4071966" cy="5091201"/>
          </a:xfrm>
          <a:prstGeom prst="rect">
            <a:avLst/>
          </a:prstGeom>
          <a:noFill/>
        </p:spPr>
      </p:pic>
      <p:pic>
        <p:nvPicPr>
          <p:cNvPr id="3078" name="Picture 6" descr="C:\Documents and Settings\Blanka\Local Settings\Temporary Internet Files\Content.IE5\QAH8U5HR\MP900201344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43438" y="3714752"/>
            <a:ext cx="4339197" cy="292895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6500" b="1" dirty="0" smtClean="0"/>
              <a:t>ZEMĚDĚLSKÉ PLODINY</a:t>
            </a:r>
            <a:endParaRPr lang="cs-CZ" sz="6500" b="1" dirty="0"/>
          </a:p>
        </p:txBody>
      </p:sp>
      <p:pic>
        <p:nvPicPr>
          <p:cNvPr id="4" name="Picture 5" descr="C:\Documents and Settings\Blanka\Local Settings\Temporary Internet Files\Content.IE5\SAFULQHK\MP900400387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843" y="1214423"/>
            <a:ext cx="5250733" cy="3499120"/>
          </a:xfrm>
          <a:prstGeom prst="rect">
            <a:avLst/>
          </a:prstGeom>
          <a:noFill/>
        </p:spPr>
      </p:pic>
      <p:pic>
        <p:nvPicPr>
          <p:cNvPr id="4099" name="Picture 3" descr="C:\Documents and Settings\Blanka\Local Settings\Temporary Internet Files\Content.IE5\M69J2FS8\MC90012316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72132" y="1357298"/>
            <a:ext cx="3214710" cy="4553883"/>
          </a:xfrm>
          <a:prstGeom prst="rect">
            <a:avLst/>
          </a:prstGeom>
          <a:noFill/>
        </p:spPr>
      </p:pic>
      <p:pic>
        <p:nvPicPr>
          <p:cNvPr id="4108" name="Picture 12" descr="C:\Documents and Settings\Blanka\Local Settings\Temporary Internet Files\Content.IE5\E985GBQF\MC900436357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00298" y="4929198"/>
            <a:ext cx="1785950" cy="1785950"/>
          </a:xfrm>
          <a:prstGeom prst="rect">
            <a:avLst/>
          </a:prstGeom>
          <a:noFill/>
        </p:spPr>
      </p:pic>
      <p:pic>
        <p:nvPicPr>
          <p:cNvPr id="4113" name="Picture 17" descr="C:\Documents and Settings\Blanka\Local Settings\Temporary Internet Files\Content.IE5\50W6L4A3\MC90035860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57224" y="4857760"/>
            <a:ext cx="1329538" cy="183611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800" b="1" dirty="0" smtClean="0"/>
              <a:t>Závěr:</a:t>
            </a:r>
            <a:endParaRPr lang="cs-CZ" sz="1800" dirty="0" smtClean="0"/>
          </a:p>
          <a:p>
            <a:r>
              <a:rPr lang="cs-CZ" sz="1800" dirty="0" smtClean="0"/>
              <a:t>Barevné materiály byly použity z knihoven Microsoft Word </a:t>
            </a:r>
            <a:r>
              <a:rPr lang="cs-CZ" sz="1800" dirty="0" smtClean="0"/>
              <a:t>2003 -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www.office.</a:t>
            </a:r>
            <a:r>
              <a:rPr lang="cs-CZ" sz="1800" dirty="0" err="1" smtClean="0">
                <a:latin typeface="Arial" pitchFamily="34" charset="0"/>
                <a:cs typeface="Arial" pitchFamily="34" charset="0"/>
              </a:rPr>
              <a:t>microsoft.com</a:t>
            </a:r>
            <a:r>
              <a:rPr lang="cs-CZ" sz="180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800" smtClean="0"/>
              <a:t> </a:t>
            </a:r>
            <a:endParaRPr lang="cs-CZ" sz="1800" dirty="0" smtClean="0"/>
          </a:p>
          <a:p>
            <a:r>
              <a:rPr lang="cs-CZ" sz="1800" dirty="0" smtClean="0">
                <a:hlinkClick r:id="rId2"/>
              </a:rPr>
              <a:t>http://cs.wikipedia.org/wiki/Sekvoj_v%C5%BEdyzelen%C3%A1</a:t>
            </a:r>
            <a:endParaRPr lang="cs-CZ" sz="1800" dirty="0" smtClean="0"/>
          </a:p>
          <a:p>
            <a:r>
              <a:rPr lang="cs-CZ" sz="1800" dirty="0" smtClean="0"/>
              <a:t>Materiály jsou určeny pro bezplatné užívání, pro potřeby výuky a vzdělávání na všech typech škol.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150</TotalTime>
  <Words>58</Words>
  <Application>Microsoft Office PowerPoint</Application>
  <PresentationFormat>Předvádění na obrazovce (4:3)</PresentationFormat>
  <Paragraphs>34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KVETOUCÍ ROSTLINY</vt:lpstr>
      <vt:lpstr>Snímek 3</vt:lpstr>
      <vt:lpstr>KVĚTINY</vt:lpstr>
      <vt:lpstr>KVĚTINY</vt:lpstr>
      <vt:lpstr>KVĚTINY</vt:lpstr>
      <vt:lpstr>KVĚTINY</vt:lpstr>
      <vt:lpstr>STROMY</vt:lpstr>
      <vt:lpstr>KEŘE</vt:lpstr>
      <vt:lpstr>ZEMĚDĚLSKÉ PLODINY</vt:lpstr>
      <vt:lpstr>Snímek 11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KVETOUCÍ ROSTLINY</dc:title>
  <dc:creator>Blanka</dc:creator>
  <cp:lastModifiedBy>Dum</cp:lastModifiedBy>
  <cp:revision>20</cp:revision>
  <dcterms:created xsi:type="dcterms:W3CDTF">2012-03-12T13:04:59Z</dcterms:created>
  <dcterms:modified xsi:type="dcterms:W3CDTF">2013-10-13T14:32:02Z</dcterms:modified>
</cp:coreProperties>
</file>