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0"/>
            <a:ext cx="5857916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85853" y="1556766"/>
          <a:ext cx="6643734" cy="4940026"/>
        </p:xfrm>
        <a:graphic>
          <a:graphicData uri="http://schemas.openxmlformats.org/drawingml/2006/table">
            <a:tbl>
              <a:tblPr/>
              <a:tblGrid>
                <a:gridCol w="2457593"/>
                <a:gridCol w="4186141"/>
              </a:tblGrid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Věta a pořádek slov ve větě - procvičování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Žáci si zopakují správnou skladbu věty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umí složit správně větu, požít správný slovosled.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Věta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výchova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11.10.2013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91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31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285852" y="100010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85728"/>
            <a:ext cx="8186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</a:rPr>
              <a:t>Věta a pořádek slov ve větě - procvičování</a:t>
            </a:r>
            <a:endParaRPr lang="cs-CZ" sz="3600" b="1" i="1" u="sng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071546"/>
            <a:ext cx="38157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1. Najdi správný konec věty :</a:t>
            </a:r>
            <a:endParaRPr lang="cs-CZ" sz="2400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1714488"/>
            <a:ext cx="2939779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Maruška si hraje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Dnes pojedeme 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Jablka sklízíme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V prosinci slavíme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Číst a psát  se učíme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Honzo, přilož prosím</a:t>
            </a:r>
          </a:p>
          <a:p>
            <a:endParaRPr lang="cs-CZ" sz="2400" b="1" i="1" dirty="0" smtClean="0"/>
          </a:p>
          <a:p>
            <a:r>
              <a:rPr lang="cs-CZ" sz="2400" b="1" i="1" dirty="0" smtClean="0"/>
              <a:t>Maminka peče koláče</a:t>
            </a:r>
            <a:endParaRPr lang="cs-CZ" sz="24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71736" y="1714488"/>
            <a:ext cx="257176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7030A0"/>
                </a:solidFill>
              </a:rPr>
              <a:t>   s míčem.</a:t>
            </a:r>
          </a:p>
          <a:p>
            <a:endParaRPr lang="cs-CZ" sz="2400" b="1" i="1" dirty="0" smtClean="0">
              <a:solidFill>
                <a:srgbClr val="7030A0"/>
              </a:solidFill>
            </a:endParaRPr>
          </a:p>
          <a:p>
            <a:r>
              <a:rPr lang="cs-CZ" sz="2400" b="1" i="1" dirty="0" smtClean="0">
                <a:solidFill>
                  <a:srgbClr val="7030A0"/>
                </a:solidFill>
              </a:rPr>
              <a:t>  na výlet.</a:t>
            </a:r>
          </a:p>
          <a:p>
            <a:endParaRPr lang="cs-CZ" sz="2400" b="1" i="1" dirty="0" smtClean="0">
              <a:solidFill>
                <a:srgbClr val="7030A0"/>
              </a:solidFill>
            </a:endParaRPr>
          </a:p>
          <a:p>
            <a:r>
              <a:rPr lang="cs-CZ" sz="2400" b="1" i="1" dirty="0" smtClean="0">
                <a:solidFill>
                  <a:srgbClr val="7030A0"/>
                </a:solidFill>
              </a:rPr>
              <a:t>na podzim.</a:t>
            </a:r>
          </a:p>
          <a:p>
            <a:endParaRPr lang="cs-CZ" sz="2400" b="1" i="1" dirty="0" smtClean="0">
              <a:solidFill>
                <a:srgbClr val="7030A0"/>
              </a:solidFill>
            </a:endParaRPr>
          </a:p>
          <a:p>
            <a:r>
              <a:rPr lang="cs-CZ" sz="2400" b="1" i="1" dirty="0" smtClean="0">
                <a:solidFill>
                  <a:srgbClr val="7030A0"/>
                </a:solidFill>
              </a:rPr>
              <a:t>      Vánoce.</a:t>
            </a:r>
          </a:p>
          <a:p>
            <a:endParaRPr lang="cs-CZ" sz="2400" b="1" i="1" dirty="0" smtClean="0">
              <a:solidFill>
                <a:srgbClr val="7030A0"/>
              </a:solidFill>
            </a:endParaRPr>
          </a:p>
          <a:p>
            <a:r>
              <a:rPr lang="cs-CZ" sz="2400" b="1" i="1" dirty="0" smtClean="0">
                <a:solidFill>
                  <a:srgbClr val="7030A0"/>
                </a:solidFill>
              </a:rPr>
              <a:t>          ve škole.</a:t>
            </a:r>
          </a:p>
          <a:p>
            <a:endParaRPr lang="cs-CZ" sz="2400" b="1" i="1" dirty="0" smtClean="0">
              <a:solidFill>
                <a:srgbClr val="7030A0"/>
              </a:solidFill>
            </a:endParaRPr>
          </a:p>
          <a:p>
            <a:r>
              <a:rPr lang="cs-CZ" sz="2400" b="1" i="1" dirty="0" smtClean="0">
                <a:solidFill>
                  <a:srgbClr val="7030A0"/>
                </a:solidFill>
              </a:rPr>
              <a:t>          do kamen.</a:t>
            </a:r>
          </a:p>
          <a:p>
            <a:endParaRPr lang="cs-CZ" sz="2400" b="1" i="1" dirty="0" smtClean="0">
              <a:solidFill>
                <a:srgbClr val="7030A0"/>
              </a:solidFill>
            </a:endParaRPr>
          </a:p>
          <a:p>
            <a:r>
              <a:rPr lang="cs-CZ" sz="2400" b="1" i="1" dirty="0" smtClean="0">
                <a:solidFill>
                  <a:srgbClr val="7030A0"/>
                </a:solidFill>
              </a:rPr>
              <a:t>            v troubě.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43636" y="1687354"/>
            <a:ext cx="1588897" cy="51706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7030A0"/>
                </a:solidFill>
              </a:rPr>
              <a:t>v</a:t>
            </a:r>
            <a:r>
              <a:rPr lang="cs-CZ" sz="2400" b="1" i="1" dirty="0" smtClean="0">
                <a:solidFill>
                  <a:srgbClr val="7030A0"/>
                </a:solidFill>
              </a:rPr>
              <a:t> troubě.</a:t>
            </a:r>
          </a:p>
          <a:p>
            <a:endParaRPr lang="cs-CZ" sz="2400" b="1" i="1" dirty="0" smtClean="0">
              <a:solidFill>
                <a:srgbClr val="7030A0"/>
              </a:solidFill>
            </a:endParaRPr>
          </a:p>
          <a:p>
            <a:r>
              <a:rPr lang="cs-CZ" sz="2400" b="1" i="1" dirty="0" smtClean="0">
                <a:solidFill>
                  <a:srgbClr val="7030A0"/>
                </a:solidFill>
              </a:rPr>
              <a:t>Vánoce.</a:t>
            </a:r>
          </a:p>
          <a:p>
            <a:endParaRPr lang="cs-CZ" sz="2400" b="1" i="1" dirty="0" smtClean="0">
              <a:solidFill>
                <a:srgbClr val="7030A0"/>
              </a:solidFill>
            </a:endParaRPr>
          </a:p>
          <a:p>
            <a:r>
              <a:rPr lang="cs-CZ" sz="2400" b="1" i="1" dirty="0" smtClean="0">
                <a:solidFill>
                  <a:srgbClr val="7030A0"/>
                </a:solidFill>
              </a:rPr>
              <a:t>v</a:t>
            </a:r>
            <a:r>
              <a:rPr lang="cs-CZ" sz="2400" b="1" i="1" dirty="0" smtClean="0">
                <a:solidFill>
                  <a:srgbClr val="7030A0"/>
                </a:solidFill>
              </a:rPr>
              <a:t>e škole.</a:t>
            </a:r>
          </a:p>
          <a:p>
            <a:endParaRPr lang="cs-CZ" sz="2400" b="1" i="1" dirty="0" smtClean="0">
              <a:solidFill>
                <a:srgbClr val="7030A0"/>
              </a:solidFill>
            </a:endParaRPr>
          </a:p>
          <a:p>
            <a:r>
              <a:rPr lang="cs-CZ" sz="2400" b="1" i="1" dirty="0" smtClean="0">
                <a:solidFill>
                  <a:srgbClr val="7030A0"/>
                </a:solidFill>
              </a:rPr>
              <a:t>s</a:t>
            </a:r>
            <a:r>
              <a:rPr lang="cs-CZ" sz="2400" b="1" i="1" dirty="0" smtClean="0">
                <a:solidFill>
                  <a:srgbClr val="7030A0"/>
                </a:solidFill>
              </a:rPr>
              <a:t> míčem.</a:t>
            </a:r>
          </a:p>
          <a:p>
            <a:endParaRPr lang="cs-CZ" sz="2400" b="1" i="1" dirty="0" smtClean="0">
              <a:solidFill>
                <a:srgbClr val="7030A0"/>
              </a:solidFill>
            </a:endParaRPr>
          </a:p>
          <a:p>
            <a:r>
              <a:rPr lang="cs-CZ" sz="2400" b="1" i="1" dirty="0" smtClean="0">
                <a:solidFill>
                  <a:srgbClr val="7030A0"/>
                </a:solidFill>
              </a:rPr>
              <a:t>d</a:t>
            </a:r>
            <a:r>
              <a:rPr lang="cs-CZ" sz="2400" b="1" i="1" dirty="0" smtClean="0">
                <a:solidFill>
                  <a:srgbClr val="7030A0"/>
                </a:solidFill>
              </a:rPr>
              <a:t>o kamen.</a:t>
            </a:r>
          </a:p>
          <a:p>
            <a:endParaRPr lang="cs-CZ" sz="2400" b="1" i="1" dirty="0" smtClean="0">
              <a:solidFill>
                <a:srgbClr val="7030A0"/>
              </a:solidFill>
            </a:endParaRPr>
          </a:p>
          <a:p>
            <a:r>
              <a:rPr lang="cs-CZ" sz="2400" b="1" i="1" dirty="0" smtClean="0">
                <a:solidFill>
                  <a:srgbClr val="7030A0"/>
                </a:solidFill>
              </a:rPr>
              <a:t>n</a:t>
            </a:r>
            <a:r>
              <a:rPr lang="cs-CZ" sz="2400" b="1" i="1" dirty="0" smtClean="0">
                <a:solidFill>
                  <a:srgbClr val="7030A0"/>
                </a:solidFill>
              </a:rPr>
              <a:t>a výlet.</a:t>
            </a:r>
          </a:p>
          <a:p>
            <a:endParaRPr lang="cs-CZ" sz="2400" b="1" i="1" dirty="0" smtClean="0">
              <a:solidFill>
                <a:srgbClr val="7030A0"/>
              </a:solidFill>
            </a:endParaRPr>
          </a:p>
          <a:p>
            <a:r>
              <a:rPr lang="cs-CZ" sz="2400" b="1" i="1" dirty="0" smtClean="0">
                <a:solidFill>
                  <a:srgbClr val="7030A0"/>
                </a:solidFill>
              </a:rPr>
              <a:t>n</a:t>
            </a:r>
            <a:r>
              <a:rPr lang="cs-CZ" sz="2400" b="1" i="1" dirty="0" smtClean="0">
                <a:solidFill>
                  <a:srgbClr val="7030A0"/>
                </a:solidFill>
              </a:rPr>
              <a:t>a podzim.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214290"/>
            <a:ext cx="35479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2. Uspořádej slova do vět :</a:t>
            </a:r>
            <a:endParaRPr lang="cs-CZ" sz="24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785794"/>
            <a:ext cx="4259564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KUŘE K RÁD MÁM OBĚDU</a:t>
            </a: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0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NOVÝ KUCHYNI V STŮL MÁME</a:t>
            </a: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0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LIŠKU VIDĚL LESE JSEM V VČERA</a:t>
            </a: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0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ČETLA POHÁDKU BABIČKA NÁM</a:t>
            </a: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000" b="1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2000" b="1" i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NA DRAKA PODZIM POUŠTÍME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868" y="785794"/>
            <a:ext cx="3161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K obědu mám rád kuře.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388" y="357166"/>
            <a:ext cx="1400172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3929058" y="2000240"/>
            <a:ext cx="30135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V kuchyni máme nový stůl.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14810" y="3214686"/>
            <a:ext cx="31593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Včera jsem viděl v lese lišku.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819043">
            <a:off x="7455443" y="2716299"/>
            <a:ext cx="1343028" cy="985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4" y="1500174"/>
            <a:ext cx="1271590" cy="1057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4071934" y="4429132"/>
            <a:ext cx="31775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Babička nám četla pohádku.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29058" y="5643578"/>
            <a:ext cx="310809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FF0000"/>
                </a:solidFill>
              </a:rPr>
              <a:t>Na podzim pouštíme draka.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29520" y="3857628"/>
            <a:ext cx="1143008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72330" y="5286388"/>
            <a:ext cx="1343028" cy="13430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  <p:bldP spid="7" grpId="0" build="p"/>
      <p:bldP spid="11" grpId="0" build="p"/>
      <p:bldP spid="1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785794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231</Words>
  <PresentationFormat>Předvádění na obrazovce (4:3)</PresentationFormat>
  <Paragraphs>96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Zdena Šmerdová</cp:lastModifiedBy>
  <cp:revision>5</cp:revision>
  <dcterms:created xsi:type="dcterms:W3CDTF">2013-10-07T17:11:48Z</dcterms:created>
  <dcterms:modified xsi:type="dcterms:W3CDTF">2013-10-13T14:45:46Z</dcterms:modified>
</cp:coreProperties>
</file>