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9D326-55E4-41A1-87C6-D0BDE7054E2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84C52-CB19-4459-AA0C-D330D34BE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VY_32_INOVACE_2.2.16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08. 04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Nadzemní části rostlin – Květy 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Nadzemní části rostlin, Květy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ke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pic>
        <p:nvPicPr>
          <p:cNvPr id="1027" name="Picture 3" descr="C:\Documents and Settings\Blanka\Local Settings\Temporary Internet Files\Content.IE5\QAH8U5HR\MP9004069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52936"/>
            <a:ext cx="2994802" cy="3744416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4RWHA3OD\MP9004069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844613"/>
            <a:ext cx="3122010" cy="4680730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R8DROPYM\MP900407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60648"/>
            <a:ext cx="3426926" cy="2283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Květy jsou okrasou každé kvetoucí rostliny.</a:t>
            </a:r>
          </a:p>
          <a:p>
            <a:r>
              <a:rPr lang="cs-CZ" dirty="0" smtClean="0"/>
              <a:t>Květy se liší barvou, tvarem i vůní.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ZYGZYMS1\MP9004069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2834031"/>
            <a:ext cx="2952329" cy="3691313"/>
          </a:xfrm>
          <a:prstGeom prst="rect">
            <a:avLst/>
          </a:prstGeom>
          <a:noFill/>
        </p:spPr>
      </p:pic>
      <p:pic>
        <p:nvPicPr>
          <p:cNvPr id="2052" name="Picture 4" descr="C:\Documents and Settings\Blanka\Local Settings\Temporary Internet Files\Content.IE5\QAH8U5HR\MP9004226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924944"/>
            <a:ext cx="2917033" cy="3573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Roztřiď rostliny podle toho jestli je pěstujeme na zahradě, na poli nebo rostou volně v přírodě.</a:t>
            </a:r>
            <a:endParaRPr lang="cs-CZ" dirty="0"/>
          </a:p>
        </p:txBody>
      </p:sp>
      <p:pic>
        <p:nvPicPr>
          <p:cNvPr id="3074" name="Picture 2" descr="C:\Documents and Settings\Blanka\Local Settings\Temporary Internet Files\Content.IE5\QAH8U5HR\MP9004071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708920"/>
            <a:ext cx="2616127" cy="3922275"/>
          </a:xfrm>
          <a:prstGeom prst="rect">
            <a:avLst/>
          </a:prstGeom>
          <a:noFill/>
        </p:spPr>
      </p:pic>
      <p:pic>
        <p:nvPicPr>
          <p:cNvPr id="3077" name="Picture 5" descr="C:\Documents and Settings\Blanka\Local Settings\Temporary Internet Files\Content.IE5\M69J2FS8\MP9004068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140968"/>
            <a:ext cx="2800123" cy="3501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pic>
        <p:nvPicPr>
          <p:cNvPr id="4098" name="Picture 2" descr="C:\Documents and Settings\Blanka\Local Settings\Temporary Internet Files\Content.IE5\E985GBQF\MP9004072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92696"/>
            <a:ext cx="2950359" cy="4028224"/>
          </a:xfrm>
          <a:prstGeom prst="rect">
            <a:avLst/>
          </a:prstGeom>
          <a:noFill/>
        </p:spPr>
      </p:pic>
      <p:pic>
        <p:nvPicPr>
          <p:cNvPr id="4099" name="Picture 3" descr="C:\Documents and Settings\Blanka\Local Settings\Temporary Internet Files\Content.IE5\50W6L4A3\MP9004069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484784"/>
            <a:ext cx="5580620" cy="4464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pic>
        <p:nvPicPr>
          <p:cNvPr id="4" name="Picture 4" descr="C:\Documents and Settings\Blanka\Local Settings\Temporary Internet Files\Content.IE5\R8DROPYM\MP90041406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3881227" cy="2841179"/>
          </a:xfrm>
          <a:prstGeom prst="rect">
            <a:avLst/>
          </a:prstGeom>
          <a:noFill/>
        </p:spPr>
      </p:pic>
      <p:pic>
        <p:nvPicPr>
          <p:cNvPr id="5122" name="Picture 2" descr="C:\Documents and Settings\Blanka\Local Settings\Temporary Internet Files\Content.IE5\3NN3QPFP\MP9004266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700808"/>
            <a:ext cx="3923873" cy="4320480"/>
          </a:xfrm>
          <a:prstGeom prst="rect">
            <a:avLst/>
          </a:prstGeom>
          <a:noFill/>
        </p:spPr>
      </p:pic>
      <p:pic>
        <p:nvPicPr>
          <p:cNvPr id="5123" name="Picture 3" descr="C:\Documents and Settings\Blanka\Local Settings\Temporary Internet Files\Content.IE5\AVBCXOIS\MC90043688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88640"/>
            <a:ext cx="1714500" cy="1714500"/>
          </a:xfrm>
          <a:prstGeom prst="rect">
            <a:avLst/>
          </a:prstGeom>
          <a:noFill/>
        </p:spPr>
      </p:pic>
      <p:pic>
        <p:nvPicPr>
          <p:cNvPr id="5125" name="Picture 5" descr="C:\Documents and Settings\Blanka\Local Settings\Temporary Internet Files\Content.IE5\3NN3QPFP\MC90043686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077072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pic>
        <p:nvPicPr>
          <p:cNvPr id="6147" name="Picture 3" descr="C:\Documents and Settings\Blanka\Local Settings\Temporary Internet Files\Content.IE5\FV9J3WRO\MP9004074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5040560" cy="3374812"/>
          </a:xfrm>
          <a:prstGeom prst="rect">
            <a:avLst/>
          </a:prstGeom>
          <a:noFill/>
        </p:spPr>
      </p:pic>
      <p:pic>
        <p:nvPicPr>
          <p:cNvPr id="6149" name="Picture 5" descr="C:\Documents and Settings\Blanka\Local Settings\Temporary Internet Files\Content.IE5\JC8Z87SB\MC9000882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980727"/>
            <a:ext cx="3233367" cy="56615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pic>
        <p:nvPicPr>
          <p:cNvPr id="1027" name="Picture 3" descr="C:\Documents and Settings\Blanka\Local Settings\Temporary Internet Files\Content.IE5\QAH8U5HR\MP9004252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3535864" cy="5301208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6Q761CHY\MP9002013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196752"/>
            <a:ext cx="3657600" cy="2468880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W5WTXQUJ\MP9003416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717032"/>
            <a:ext cx="2126395" cy="2980928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VL645TR9\MC9002818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166849"/>
            <a:ext cx="2664296" cy="23547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KVĚTY</a:t>
            </a:r>
            <a:endParaRPr lang="cs-CZ" b="1" u="sng" dirty="0"/>
          </a:p>
        </p:txBody>
      </p:sp>
      <p:pic>
        <p:nvPicPr>
          <p:cNvPr id="2050" name="Picture 2" descr="C:\Documents and Settings\Blanka\Local Settings\Temporary Internet Files\Content.IE5\E985GBQF\MC9000882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3754327" cy="4764455"/>
          </a:xfrm>
          <a:prstGeom prst="rect">
            <a:avLst/>
          </a:prstGeom>
          <a:noFill/>
        </p:spPr>
      </p:pic>
      <p:pic>
        <p:nvPicPr>
          <p:cNvPr id="2051" name="Picture 3" descr="C:\Documents and Settings\Blanka\Local Settings\Temporary Internet Files\Content.IE5\4H896XCH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700808"/>
            <a:ext cx="4798410" cy="4813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r>
              <a:rPr lang="cs-CZ" sz="1800" dirty="0" smtClean="0"/>
              <a:t>Veškerá obrazová díla byla použita  z knihoven Microsoft Word </a:t>
            </a:r>
            <a:r>
              <a:rPr lang="cs-CZ" sz="1800" dirty="0" smtClean="0"/>
              <a:t>2003 – www.office.</a:t>
            </a:r>
            <a:r>
              <a:rPr lang="cs-CZ" sz="1800" smtClean="0"/>
              <a:t>microsoft.com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61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KVĚTY</vt:lpstr>
      <vt:lpstr>KVĚTY</vt:lpstr>
      <vt:lpstr>KVĚTY</vt:lpstr>
      <vt:lpstr>KVĚTY</vt:lpstr>
      <vt:lpstr>KVĚTY</vt:lpstr>
      <vt:lpstr>KVĚTY</vt:lpstr>
      <vt:lpstr>KVĚTY</vt:lpstr>
      <vt:lpstr>KVĚTY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KVĚTY</dc:title>
  <dc:creator>Blanka</dc:creator>
  <cp:lastModifiedBy>Dum</cp:lastModifiedBy>
  <cp:revision>8</cp:revision>
  <dcterms:created xsi:type="dcterms:W3CDTF">2012-04-08T15:42:09Z</dcterms:created>
  <dcterms:modified xsi:type="dcterms:W3CDTF">2013-10-13T15:18:28Z</dcterms:modified>
</cp:coreProperties>
</file>