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D77500-2432-4A36-89D9-187B1D774E8B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0CCF06-B2EE-4A7B-BF75-B3DB81EBEEE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10,s:96,i:26&amp;tx=51&amp;ty=109&amp;vpx=960&amp;vpy=187&amp;hovh=194&amp;hovw=259" TargetMode="External"/><Relationship Id="rId2" Type="http://schemas.openxmlformats.org/officeDocument/2006/relationships/hyperlink" Target="tbnh=150&amp;tbnw=151&amp;start=0&amp;ndsp=19&amp;ved=1t:429,r:1,s:0,i:7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:9,s:18,i:14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506916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VY_32_INOVACE_2.2.19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01. 05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Houby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 - Houby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úvodní seznámení s touto skupinou. Učitel si připraví výklad, žáci doplňují svými zkušenostmi a znalostmi.  Možno doplnit ukázkami sušených nebo čerstvých hub.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prezentace, houby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HOUBY</a:t>
            </a:r>
            <a:endParaRPr lang="cs-CZ" b="1" u="sng" dirty="0"/>
          </a:p>
        </p:txBody>
      </p:sp>
      <p:pic>
        <p:nvPicPr>
          <p:cNvPr id="1026" name="Picture 2" descr="C:\Documents and Settings\Blanka\Local Settings\Temporary Internet Files\Content.IE5\R8DROPYM\MP90017795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95125"/>
            <a:ext cx="4680520" cy="3120347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36AD6R1J\MP90040708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60648"/>
            <a:ext cx="3144384" cy="3931440"/>
          </a:xfrm>
          <a:prstGeom prst="rect">
            <a:avLst/>
          </a:prstGeom>
          <a:noFill/>
        </p:spPr>
      </p:pic>
      <p:pic>
        <p:nvPicPr>
          <p:cNvPr id="1028" name="Picture 4" descr="C:\Documents and Settings\Blanka\Local Settings\Temporary Internet Files\Content.IE5\4H896XCH\MC9001932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88640"/>
            <a:ext cx="2520280" cy="290125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HOUBY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Houby tvoří samostatnou skupinu živých organizmů.</a:t>
            </a:r>
          </a:p>
          <a:p>
            <a:r>
              <a:rPr lang="cs-CZ" dirty="0" smtClean="0"/>
              <a:t>Nepatří mezi rostliny ani mezi živočichy.</a:t>
            </a:r>
          </a:p>
        </p:txBody>
      </p:sp>
      <p:pic>
        <p:nvPicPr>
          <p:cNvPr id="2050" name="Picture 2" descr="C:\Documents and Settings\Blanka\Local Settings\Temporary Internet Files\Content.IE5\QAH8U5HR\MC90019331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501008"/>
            <a:ext cx="3272502" cy="2767252"/>
          </a:xfrm>
          <a:prstGeom prst="rect">
            <a:avLst/>
          </a:prstGeom>
          <a:noFill/>
        </p:spPr>
      </p:pic>
      <p:pic>
        <p:nvPicPr>
          <p:cNvPr id="2051" name="Picture 3" descr="C:\Documents and Settings\Blanka\Local Settings\Temporary Internet Files\Content.IE5\S1YZAV6X\MC900193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501008"/>
            <a:ext cx="2523450" cy="29049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HOUBY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Nemají kořeny, listy ani květy.</a:t>
            </a:r>
          </a:p>
          <a:p>
            <a:r>
              <a:rPr lang="cs-CZ" dirty="0" smtClean="0"/>
              <a:t>Neobsahují zeleň listovou.</a:t>
            </a:r>
          </a:p>
          <a:p>
            <a:pPr>
              <a:buNone/>
            </a:pPr>
            <a:endParaRPr lang="cs-CZ" sz="3600" dirty="0" smtClean="0"/>
          </a:p>
          <a:p>
            <a:endParaRPr lang="cs-CZ" dirty="0"/>
          </a:p>
        </p:txBody>
      </p:sp>
      <p:pic>
        <p:nvPicPr>
          <p:cNvPr id="3074" name="Picture 2" descr="C:\Documents and Settings\Blanka\Local Settings\Temporary Internet Files\Content.IE5\6Q761CHY\MP90043855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242251"/>
            <a:ext cx="2820785" cy="4213121"/>
          </a:xfrm>
          <a:prstGeom prst="rect">
            <a:avLst/>
          </a:prstGeom>
          <a:noFill/>
        </p:spPr>
      </p:pic>
      <p:pic>
        <p:nvPicPr>
          <p:cNvPr id="3075" name="Picture 3" descr="C:\Documents and Settings\Blanka\Local Settings\Temporary Internet Files\Content.IE5\3NN3QPFP\MP9004005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996952"/>
            <a:ext cx="2808312" cy="35112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HOUBY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Jejich tělo tvoří podhoubí, ze kterého vyrůstá plodnice houby. </a:t>
            </a:r>
          </a:p>
          <a:p>
            <a:r>
              <a:rPr lang="cs-CZ" dirty="0" smtClean="0"/>
              <a:t>Rozmnožují se výtrusy.</a:t>
            </a:r>
            <a:endParaRPr lang="cs-CZ" dirty="0"/>
          </a:p>
        </p:txBody>
      </p:sp>
      <p:pic>
        <p:nvPicPr>
          <p:cNvPr id="4102" name="Picture 6" descr="http://skolakov3a.sweb.cz/PRVOUKA/houby/v%C3%BDtrus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276872"/>
            <a:ext cx="3638550" cy="36195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572000" y="5903893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?q=v%C3%</a:t>
            </a:r>
            <a:r>
              <a:rPr lang="cs-CZ" sz="800" dirty="0" err="1" smtClean="0"/>
              <a:t>BDtrusy</a:t>
            </a:r>
            <a:r>
              <a:rPr lang="cs-CZ" sz="800" dirty="0" smtClean="0"/>
              <a:t>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=OtuF8cmaJq9RHM:&amp;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=http://skolakov3a.sweb.cz/PRVOUKA/houby/houby.</a:t>
            </a:r>
            <a:r>
              <a:rPr lang="cs-CZ" sz="800" dirty="0" err="1" smtClean="0"/>
              <a:t>htm</a:t>
            </a:r>
            <a:r>
              <a:rPr lang="cs-CZ" sz="800" dirty="0" smtClean="0"/>
              <a:t>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=18hICIf_CZ0QoM&amp;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=http://skolakov3a.sweb.cz/PRVOUKA/houby/v%2525C3%2525BDtrusy.jpg&amp;w=382&amp;h=380&amp;</a:t>
            </a:r>
            <a:r>
              <a:rPr lang="cs-CZ" sz="800" dirty="0" err="1" smtClean="0"/>
              <a:t>ei</a:t>
            </a:r>
            <a:r>
              <a:rPr lang="cs-CZ" sz="800" dirty="0" smtClean="0"/>
              <a:t>=</a:t>
            </a:r>
            <a:r>
              <a:rPr lang="cs-CZ" sz="800" dirty="0" err="1" smtClean="0"/>
              <a:t>wv</a:t>
            </a:r>
            <a:r>
              <a:rPr lang="cs-CZ" sz="800" dirty="0" smtClean="0"/>
              <a:t>-rT9jVD8Xh4QTe993SCQ&amp;zoom=1&amp;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=393&amp;</a:t>
            </a:r>
            <a:r>
              <a:rPr lang="cs-CZ" sz="800" dirty="0" err="1" smtClean="0"/>
              <a:t>vpy</a:t>
            </a:r>
            <a:r>
              <a:rPr lang="cs-CZ" sz="800" dirty="0" smtClean="0"/>
              <a:t>=140&amp;dur=156&amp;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=224&amp;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=225&amp;</a:t>
            </a:r>
            <a:r>
              <a:rPr lang="cs-CZ" sz="800" dirty="0" err="1" smtClean="0"/>
              <a:t>tx</a:t>
            </a:r>
            <a:r>
              <a:rPr lang="cs-CZ" sz="800" dirty="0" smtClean="0"/>
              <a:t>=126&amp;ty=105&amp;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=1&amp;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=150&amp;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=151&amp;start=0&amp;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=19&amp;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=1t:429,r:1,s:0,i:73</a:t>
            </a:r>
            <a:endParaRPr lang="cs-CZ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HOUBY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Živiny čerpají ze živých nebo odumřelých rostlin.</a:t>
            </a:r>
            <a:endParaRPr lang="cs-CZ" dirty="0"/>
          </a:p>
        </p:txBody>
      </p:sp>
      <p:pic>
        <p:nvPicPr>
          <p:cNvPr id="17410" name="Picture 2" descr="http://t0.gstatic.com/images?q=tbn:ANd9GcTqUlPLhbsqCXLeAXqGVUVu7k18ZNEUxvSbU1TCSePoVmMCBXz7h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276872"/>
            <a:ext cx="4896544" cy="367240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339752" y="6027003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?q=v%C3%BD%C5%</a:t>
            </a:r>
            <a:r>
              <a:rPr lang="cs-CZ" sz="800" dirty="0" err="1" smtClean="0"/>
              <a:t>BEiva</a:t>
            </a:r>
            <a:r>
              <a:rPr lang="cs-CZ" sz="800" dirty="0" smtClean="0"/>
              <a:t>+houby&amp;start=96&amp;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qscrl</a:t>
            </a:r>
            <a:r>
              <a:rPr lang="cs-CZ" sz="800" dirty="0" smtClean="0"/>
              <a:t>=1&amp;</a:t>
            </a:r>
            <a:r>
              <a:rPr lang="cs-CZ" sz="800" dirty="0" err="1" smtClean="0"/>
              <a:t>nord</a:t>
            </a:r>
            <a:r>
              <a:rPr lang="cs-CZ" sz="800" dirty="0" smtClean="0"/>
              <a:t>=1&amp;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=lwncdv5PvmUKVM:&amp;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senorita.cz</a:t>
            </a:r>
            <a:r>
              <a:rPr lang="cs-CZ" sz="800" dirty="0" smtClean="0"/>
              <a:t>/vyhrajte-ceny-v-</a:t>
            </a:r>
            <a:r>
              <a:rPr lang="cs-CZ" sz="800" dirty="0" err="1" smtClean="0"/>
              <a:t>hodnote</a:t>
            </a:r>
            <a:r>
              <a:rPr lang="cs-CZ" sz="800" dirty="0" smtClean="0"/>
              <a:t>-</a:t>
            </a:r>
            <a:r>
              <a:rPr lang="cs-CZ" sz="800" dirty="0" err="1" smtClean="0"/>
              <a:t>takrka</a:t>
            </a:r>
            <a:r>
              <a:rPr lang="cs-CZ" sz="800" dirty="0" smtClean="0"/>
              <a:t>-50000-korun.</a:t>
            </a:r>
            <a:r>
              <a:rPr lang="cs-CZ" sz="800" dirty="0" err="1" smtClean="0"/>
              <a:t>html</a:t>
            </a:r>
            <a:r>
              <a:rPr lang="cs-CZ" sz="800" dirty="0" smtClean="0"/>
              <a:t>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=1Qiu-</a:t>
            </a:r>
            <a:r>
              <a:rPr lang="cs-CZ" sz="800" dirty="0" err="1" smtClean="0"/>
              <a:t>HbrYtNuyM</a:t>
            </a:r>
            <a:r>
              <a:rPr lang="cs-CZ" sz="800" dirty="0" smtClean="0"/>
              <a:t>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senorita.cz</a:t>
            </a:r>
            <a:r>
              <a:rPr lang="cs-CZ" sz="800" dirty="0" smtClean="0"/>
              <a:t>/</a:t>
            </a:r>
            <a:r>
              <a:rPr lang="cs-CZ" sz="800" dirty="0" err="1" smtClean="0"/>
              <a:t>images</a:t>
            </a:r>
            <a:r>
              <a:rPr lang="cs-CZ" sz="800" dirty="0" smtClean="0"/>
              <a:t>/houby_420x660.jpg&amp;w=420&amp;h=315&amp;</a:t>
            </a:r>
            <a:r>
              <a:rPr lang="cs-CZ" sz="800" dirty="0" err="1" smtClean="0"/>
              <a:t>ei</a:t>
            </a:r>
            <a:r>
              <a:rPr lang="cs-CZ" sz="800" dirty="0" smtClean="0"/>
              <a:t>=</a:t>
            </a:r>
            <a:r>
              <a:rPr lang="cs-CZ" sz="800" dirty="0" err="1" smtClean="0"/>
              <a:t>dQGsT</a:t>
            </a:r>
            <a:r>
              <a:rPr lang="cs-CZ" sz="800" dirty="0" smtClean="0"/>
              <a:t>-qpO6_N4QStxsmtBw&amp;zoom=1&amp;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&amp;dur=359&amp;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=5&amp;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=159&amp;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=256&amp;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=24&amp;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=1t:429,r:10,s:96,i:26&amp;</a:t>
            </a:r>
            <a:r>
              <a:rPr lang="cs-CZ" sz="800" dirty="0" err="1" smtClean="0"/>
              <a:t>tx</a:t>
            </a:r>
            <a:r>
              <a:rPr lang="cs-CZ" sz="800" dirty="0" smtClean="0"/>
              <a:t>=51&amp;ty=109&amp;</a:t>
            </a:r>
            <a:r>
              <a:rPr lang="cs-CZ" sz="800" dirty="0" err="1" smtClean="0"/>
              <a:t>vpx</a:t>
            </a:r>
            <a:r>
              <a:rPr lang="cs-CZ" sz="800" dirty="0" smtClean="0"/>
              <a:t>=960&amp;</a:t>
            </a:r>
            <a:r>
              <a:rPr lang="cs-CZ" sz="800" dirty="0" err="1" smtClean="0"/>
              <a:t>vpy</a:t>
            </a:r>
            <a:r>
              <a:rPr lang="cs-CZ" sz="800" dirty="0" smtClean="0"/>
              <a:t>=187&amp;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=194&amp;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=259</a:t>
            </a:r>
            <a:endParaRPr lang="cs-CZ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HOUBY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Druhy hub se liší svou velikostí, tvarem i zbarvením. </a:t>
            </a:r>
          </a:p>
          <a:p>
            <a:r>
              <a:rPr lang="cs-CZ" sz="2800" dirty="0" smtClean="0"/>
              <a:t>Některé houby jsou jedlé, sbírají se a upravují k jídlu.</a:t>
            </a:r>
          </a:p>
          <a:p>
            <a:r>
              <a:rPr lang="cs-CZ" sz="2800" dirty="0" smtClean="0"/>
              <a:t>Některé houby jsou nejedlé – mají hořkou chuť.</a:t>
            </a:r>
          </a:p>
          <a:p>
            <a:r>
              <a:rPr lang="cs-CZ" sz="2800" dirty="0" smtClean="0"/>
              <a:t>Některé houby jsou jedovaté!</a:t>
            </a:r>
          </a:p>
          <a:p>
            <a:endParaRPr lang="cs-CZ" sz="2800" dirty="0"/>
          </a:p>
        </p:txBody>
      </p:sp>
      <p:pic>
        <p:nvPicPr>
          <p:cNvPr id="19458" name="Picture 2" descr="http://www.myko.cz/files/aktuality/000173/Amanita_muscaria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645024"/>
            <a:ext cx="3672408" cy="244582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6027003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?q=jedovat%C3%A9+houby&amp;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sa</a:t>
            </a:r>
            <a:r>
              <a:rPr lang="cs-CZ" sz="800" dirty="0" smtClean="0"/>
              <a:t>=X&amp;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prmd</a:t>
            </a:r>
            <a:r>
              <a:rPr lang="cs-CZ" sz="800" dirty="0" smtClean="0"/>
              <a:t>=</a:t>
            </a:r>
            <a:r>
              <a:rPr lang="cs-CZ" sz="800" dirty="0" err="1" smtClean="0"/>
              <a:t>imvns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</a:t>
            </a:r>
            <a:r>
              <a:rPr lang="cs-CZ" sz="800" dirty="0" err="1" smtClean="0"/>
              <a:t>MDPKGzZLS</a:t>
            </a:r>
            <a:r>
              <a:rPr lang="cs-CZ" sz="800" dirty="0" smtClean="0"/>
              <a:t>_2GnM:&amp;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myko.cz</a:t>
            </a:r>
            <a:r>
              <a:rPr lang="cs-CZ" sz="800" dirty="0" smtClean="0"/>
              <a:t>/clanek173/&amp;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</a:t>
            </a:r>
            <a:r>
              <a:rPr lang="cs-CZ" sz="800" dirty="0" err="1" smtClean="0"/>
              <a:t>gTEhWIw</a:t>
            </a:r>
            <a:r>
              <a:rPr lang="cs-CZ" sz="800" dirty="0" smtClean="0"/>
              <a:t>_</a:t>
            </a:r>
            <a:r>
              <a:rPr lang="cs-CZ" sz="800" dirty="0" err="1" smtClean="0"/>
              <a:t>uPKVpM</a:t>
            </a:r>
            <a:r>
              <a:rPr lang="cs-CZ" sz="800" dirty="0" smtClean="0"/>
              <a:t>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myko.cz</a:t>
            </a:r>
            <a:r>
              <a:rPr lang="cs-CZ" sz="800" dirty="0" smtClean="0"/>
              <a:t>/</a:t>
            </a:r>
            <a:r>
              <a:rPr lang="cs-CZ" sz="800" dirty="0" err="1" smtClean="0"/>
              <a:t>files</a:t>
            </a:r>
            <a:r>
              <a:rPr lang="cs-CZ" sz="800" dirty="0" smtClean="0"/>
              <a:t>/aktuality/000173/</a:t>
            </a:r>
            <a:r>
              <a:rPr lang="cs-CZ" sz="800" dirty="0" err="1" smtClean="0"/>
              <a:t>Amanita</a:t>
            </a:r>
            <a:r>
              <a:rPr lang="cs-CZ" sz="800" dirty="0" smtClean="0"/>
              <a:t>_</a:t>
            </a:r>
            <a:r>
              <a:rPr lang="cs-CZ" sz="800" dirty="0" err="1" smtClean="0"/>
              <a:t>muscaria</a:t>
            </a:r>
            <a:r>
              <a:rPr lang="cs-CZ" sz="800" dirty="0" smtClean="0"/>
              <a:t>_1.jpg&amp;w=500&amp;h=333&amp;</a:t>
            </a:r>
            <a:r>
              <a:rPr lang="cs-CZ" sz="800" dirty="0" err="1" smtClean="0"/>
              <a:t>ei</a:t>
            </a:r>
            <a:r>
              <a:rPr lang="cs-CZ" sz="800" dirty="0" smtClean="0"/>
              <a:t>=kQKsT9zUDMrl4QTSvfXKCQ&amp;zoom=1&amp;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hc</a:t>
            </a:r>
            <a:r>
              <a:rPr lang="cs-CZ" sz="800" dirty="0" smtClean="0"/>
              <a:t>&amp;</a:t>
            </a:r>
            <a:r>
              <a:rPr lang="cs-CZ" sz="800" dirty="0" err="1" smtClean="0"/>
              <a:t>vpx</a:t>
            </a:r>
            <a:r>
              <a:rPr lang="cs-CZ" sz="800" dirty="0" smtClean="0"/>
              <a:t>=676&amp;</a:t>
            </a:r>
            <a:r>
              <a:rPr lang="cs-CZ" sz="800" dirty="0" err="1" smtClean="0"/>
              <a:t>vpy</a:t>
            </a:r>
            <a:r>
              <a:rPr lang="cs-CZ" sz="800" dirty="0" smtClean="0"/>
              <a:t>=353&amp;dur=2500&amp;</a:t>
            </a:r>
            <a:r>
              <a:rPr lang="cs-CZ" sz="800" dirty="0" err="1" smtClean="0"/>
              <a:t>hovh</a:t>
            </a:r>
            <a:r>
              <a:rPr lang="cs-CZ" sz="800" dirty="0" smtClean="0"/>
              <a:t>=183&amp;</a:t>
            </a:r>
            <a:r>
              <a:rPr lang="cs-CZ" sz="800" dirty="0" err="1" smtClean="0"/>
              <a:t>hovw</a:t>
            </a:r>
            <a:r>
              <a:rPr lang="cs-CZ" sz="800" dirty="0" smtClean="0"/>
              <a:t>=275&amp;</a:t>
            </a:r>
            <a:r>
              <a:rPr lang="cs-CZ" sz="800" dirty="0" err="1" smtClean="0"/>
              <a:t>tx</a:t>
            </a:r>
            <a:r>
              <a:rPr lang="cs-CZ" sz="800" dirty="0" smtClean="0"/>
              <a:t>=143&amp;ty=98&amp;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=2&amp;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=155&amp;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=213&amp;start=18&amp;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=24&amp;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=1t:429,r:9,s:18,i:145</a:t>
            </a:r>
            <a:endParaRPr lang="cs-CZ" sz="800" dirty="0"/>
          </a:p>
        </p:txBody>
      </p:sp>
      <p:pic>
        <p:nvPicPr>
          <p:cNvPr id="19460" name="Picture 4" descr="http://www.micoponte.it/SchedeFunghi/ImmaginiFunghi/Macrolepiota_procera_var_fuliginos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548766"/>
            <a:ext cx="4032448" cy="267446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572000" y="5903893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?q=bedla+</a:t>
            </a:r>
            <a:r>
              <a:rPr lang="cs-CZ" sz="800" dirty="0" err="1" smtClean="0"/>
              <a:t>vysok</a:t>
            </a:r>
            <a:r>
              <a:rPr lang="cs-CZ" sz="800" dirty="0" smtClean="0"/>
              <a:t>%C3%A1&amp;start=118&amp;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</a:t>
            </a:r>
            <a:r>
              <a:rPr lang="cs-CZ" sz="800" dirty="0" err="1" smtClean="0"/>
              <a:t>rlz</a:t>
            </a:r>
            <a:r>
              <a:rPr lang="cs-CZ" sz="800" dirty="0" smtClean="0"/>
              <a:t>=1T4SKPB_csCZ348CZ348&amp;</a:t>
            </a:r>
            <a:r>
              <a:rPr lang="cs-CZ" sz="800" dirty="0" err="1" smtClean="0"/>
              <a:t>biw</a:t>
            </a:r>
            <a:r>
              <a:rPr lang="cs-CZ" sz="800" dirty="0" smtClean="0"/>
              <a:t>=1440&amp;</a:t>
            </a:r>
            <a:r>
              <a:rPr lang="cs-CZ" sz="800" dirty="0" err="1" smtClean="0"/>
              <a:t>bih</a:t>
            </a:r>
            <a:r>
              <a:rPr lang="cs-CZ" sz="800" dirty="0" smtClean="0"/>
              <a:t>=691&amp;</a:t>
            </a:r>
            <a:r>
              <a:rPr lang="cs-CZ" sz="800" dirty="0" err="1" smtClean="0"/>
              <a:t>addh</a:t>
            </a:r>
            <a:r>
              <a:rPr lang="cs-CZ" sz="800" dirty="0" smtClean="0"/>
              <a:t>=36&amp;</a:t>
            </a:r>
            <a:r>
              <a:rPr lang="cs-CZ" sz="800" dirty="0" err="1" smtClean="0"/>
              <a:t>tbm</a:t>
            </a:r>
            <a:r>
              <a:rPr lang="cs-CZ" sz="800" dirty="0" smtClean="0"/>
              <a:t>=</a:t>
            </a:r>
            <a:r>
              <a:rPr lang="cs-CZ" sz="800" dirty="0" err="1" smtClean="0"/>
              <a:t>isch</a:t>
            </a:r>
            <a:r>
              <a:rPr lang="cs-CZ" sz="800" dirty="0" smtClean="0"/>
              <a:t>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=7NvibmNE-8OXMM:&amp;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micoponte.it</a:t>
            </a:r>
            <a:r>
              <a:rPr lang="cs-CZ" sz="800" dirty="0" smtClean="0"/>
              <a:t>/</a:t>
            </a:r>
            <a:r>
              <a:rPr lang="cs-CZ" sz="800" dirty="0" err="1" smtClean="0"/>
              <a:t>SchedeFunghi</a:t>
            </a:r>
            <a:r>
              <a:rPr lang="cs-CZ" sz="800" dirty="0" smtClean="0"/>
              <a:t>/</a:t>
            </a:r>
            <a:r>
              <a:rPr lang="cs-CZ" sz="800" dirty="0" err="1" smtClean="0"/>
              <a:t>Macrolepiota</a:t>
            </a:r>
            <a:r>
              <a:rPr lang="cs-CZ" sz="800" dirty="0" smtClean="0"/>
              <a:t>_</a:t>
            </a:r>
            <a:r>
              <a:rPr lang="cs-CZ" sz="800" dirty="0" err="1" smtClean="0"/>
              <a:t>procera.html</a:t>
            </a:r>
            <a:r>
              <a:rPr lang="cs-CZ" sz="800" dirty="0" smtClean="0"/>
              <a:t>&amp;</a:t>
            </a:r>
            <a:r>
              <a:rPr lang="cs-CZ" sz="800" dirty="0" err="1" smtClean="0"/>
              <a:t>docid</a:t>
            </a:r>
            <a:r>
              <a:rPr lang="cs-CZ" sz="800" dirty="0" smtClean="0"/>
              <a:t>=</a:t>
            </a:r>
            <a:r>
              <a:rPr lang="cs-CZ" sz="800" dirty="0" err="1" smtClean="0"/>
              <a:t>lPqjrhDKI</a:t>
            </a:r>
            <a:r>
              <a:rPr lang="cs-CZ" sz="800" dirty="0" smtClean="0"/>
              <a:t>-0FcM&amp;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micoponte.it</a:t>
            </a:r>
            <a:r>
              <a:rPr lang="cs-CZ" sz="800" dirty="0" smtClean="0"/>
              <a:t>/</a:t>
            </a:r>
            <a:r>
              <a:rPr lang="cs-CZ" sz="800" dirty="0" err="1" smtClean="0"/>
              <a:t>SchedeFunghi</a:t>
            </a:r>
            <a:r>
              <a:rPr lang="cs-CZ" sz="800" dirty="0" smtClean="0"/>
              <a:t>/</a:t>
            </a:r>
            <a:r>
              <a:rPr lang="cs-CZ" sz="800" dirty="0" err="1" smtClean="0"/>
              <a:t>ImmaginiFunghi</a:t>
            </a:r>
            <a:r>
              <a:rPr lang="cs-CZ" sz="800" dirty="0" smtClean="0"/>
              <a:t>/</a:t>
            </a:r>
            <a:r>
              <a:rPr lang="cs-CZ" sz="800" dirty="0" err="1" smtClean="0"/>
              <a:t>Macrolepiota</a:t>
            </a:r>
            <a:r>
              <a:rPr lang="cs-CZ" sz="800" dirty="0" smtClean="0"/>
              <a:t>_</a:t>
            </a:r>
            <a:r>
              <a:rPr lang="cs-CZ" sz="800" dirty="0" err="1" smtClean="0"/>
              <a:t>procera</a:t>
            </a:r>
            <a:r>
              <a:rPr lang="cs-CZ" sz="800" dirty="0" smtClean="0"/>
              <a:t>_var_</a:t>
            </a:r>
            <a:r>
              <a:rPr lang="cs-CZ" sz="800" dirty="0" err="1" smtClean="0"/>
              <a:t>fuliginosa.jpg</a:t>
            </a:r>
            <a:r>
              <a:rPr lang="cs-CZ" sz="800" dirty="0" smtClean="0"/>
              <a:t>&amp;w=800&amp;h=531&amp;</a:t>
            </a:r>
            <a:r>
              <a:rPr lang="cs-CZ" sz="800" dirty="0" err="1" smtClean="0"/>
              <a:t>ei</a:t>
            </a:r>
            <a:r>
              <a:rPr lang="cs-CZ" sz="800" dirty="0" smtClean="0"/>
              <a:t>=7QOsT8mfCsv34QTbqJmfCw&amp;zoom=1&amp;</a:t>
            </a:r>
            <a:r>
              <a:rPr lang="cs-CZ" sz="800" dirty="0" err="1" smtClean="0"/>
              <a:t>iact</a:t>
            </a:r>
            <a:r>
              <a:rPr lang="cs-CZ" sz="800" dirty="0" smtClean="0"/>
              <a:t>=</a:t>
            </a:r>
            <a:r>
              <a:rPr lang="cs-CZ" sz="800" dirty="0" err="1" smtClean="0"/>
              <a:t>rc</a:t>
            </a:r>
            <a:r>
              <a:rPr lang="cs-CZ" sz="800" dirty="0" smtClean="0"/>
              <a:t>&amp;dur=156&amp;</a:t>
            </a:r>
            <a:r>
              <a:rPr lang="cs-CZ" sz="800" dirty="0" err="1" smtClean="0"/>
              <a:t>sig</a:t>
            </a:r>
            <a:r>
              <a:rPr lang="cs-CZ" sz="800" dirty="0" smtClean="0"/>
              <a:t>=106906974694433943416&amp;</a:t>
            </a:r>
            <a:r>
              <a:rPr lang="cs-CZ" sz="800" dirty="0" err="1" smtClean="0"/>
              <a:t>page</a:t>
            </a:r>
            <a:r>
              <a:rPr lang="cs-CZ" sz="800" dirty="0" smtClean="0"/>
              <a:t>=6&amp;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=151&amp;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=208&amp;</a:t>
            </a:r>
            <a:r>
              <a:rPr lang="cs-CZ" sz="800" dirty="0" err="1" smtClean="0"/>
              <a:t>ndsp</a:t>
            </a:r>
            <a:r>
              <a:rPr lang="cs-CZ" sz="800" dirty="0" smtClean="0"/>
              <a:t>=24&amp;</a:t>
            </a:r>
            <a:r>
              <a:rPr lang="cs-CZ" sz="800" dirty="0" err="1" smtClean="0"/>
              <a:t>ved</a:t>
            </a:r>
            <a:r>
              <a:rPr lang="cs-CZ" sz="800" dirty="0" smtClean="0"/>
              <a:t>=1t:429,r:37,s:118,i:144&amp;</a:t>
            </a:r>
            <a:r>
              <a:rPr lang="cs-CZ" sz="800" dirty="0" err="1" smtClean="0"/>
              <a:t>tx</a:t>
            </a:r>
            <a:r>
              <a:rPr lang="cs-CZ" sz="800" dirty="0" smtClean="0"/>
              <a:t>=47&amp;ty=51</a:t>
            </a:r>
            <a:endParaRPr lang="cs-CZ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Zdroje:</a:t>
            </a:r>
          </a:p>
          <a:p>
            <a:r>
              <a:rPr lang="cs-CZ" sz="1100" dirty="0" smtClean="0"/>
              <a:t>http://www.</a:t>
            </a:r>
            <a:r>
              <a:rPr lang="cs-CZ" sz="1100" dirty="0" err="1" smtClean="0"/>
              <a:t>google.cz</a:t>
            </a:r>
            <a:r>
              <a:rPr lang="cs-CZ" sz="1100" dirty="0" smtClean="0"/>
              <a:t>/</a:t>
            </a:r>
            <a:r>
              <a:rPr lang="cs-CZ" sz="1100" dirty="0" err="1" smtClean="0"/>
              <a:t>imgres</a:t>
            </a:r>
            <a:r>
              <a:rPr lang="cs-CZ" sz="1100" dirty="0" smtClean="0"/>
              <a:t>?q=v%C3%</a:t>
            </a:r>
            <a:r>
              <a:rPr lang="cs-CZ" sz="1100" dirty="0" err="1" smtClean="0"/>
              <a:t>BDtrusy</a:t>
            </a:r>
            <a:r>
              <a:rPr lang="cs-CZ" sz="1100" dirty="0" smtClean="0"/>
              <a:t>&amp;</a:t>
            </a:r>
            <a:r>
              <a:rPr lang="cs-CZ" sz="1100" dirty="0" err="1" smtClean="0"/>
              <a:t>hl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&amp;</a:t>
            </a:r>
            <a:r>
              <a:rPr lang="cs-CZ" sz="1100" dirty="0" err="1" smtClean="0"/>
              <a:t>sa</a:t>
            </a:r>
            <a:r>
              <a:rPr lang="cs-CZ" sz="1100" dirty="0" smtClean="0"/>
              <a:t>=X&amp;</a:t>
            </a:r>
            <a:r>
              <a:rPr lang="cs-CZ" sz="1100" dirty="0" err="1" smtClean="0"/>
              <a:t>qscrl</a:t>
            </a:r>
            <a:r>
              <a:rPr lang="cs-CZ" sz="1100" dirty="0" smtClean="0"/>
              <a:t>=1&amp;</a:t>
            </a:r>
            <a:r>
              <a:rPr lang="cs-CZ" sz="1100" dirty="0" err="1" smtClean="0"/>
              <a:t>nord</a:t>
            </a:r>
            <a:r>
              <a:rPr lang="cs-CZ" sz="1100" dirty="0" smtClean="0"/>
              <a:t>=1&amp;</a:t>
            </a:r>
            <a:r>
              <a:rPr lang="cs-CZ" sz="1100" dirty="0" err="1" smtClean="0"/>
              <a:t>rlz</a:t>
            </a:r>
            <a:r>
              <a:rPr lang="cs-CZ" sz="1100" dirty="0" smtClean="0"/>
              <a:t>=1T4SKPB_csCZ348CZ348&amp;</a:t>
            </a:r>
            <a:r>
              <a:rPr lang="cs-CZ" sz="1100" dirty="0" err="1" smtClean="0"/>
              <a:t>biw</a:t>
            </a:r>
            <a:r>
              <a:rPr lang="cs-CZ" sz="1100" dirty="0" smtClean="0"/>
              <a:t>=1440&amp;</a:t>
            </a:r>
            <a:r>
              <a:rPr lang="cs-CZ" sz="1100" dirty="0" err="1" smtClean="0"/>
              <a:t>bih</a:t>
            </a:r>
            <a:r>
              <a:rPr lang="cs-CZ" sz="1100" dirty="0" smtClean="0"/>
              <a:t>=691&amp;</a:t>
            </a:r>
            <a:r>
              <a:rPr lang="cs-CZ" sz="1100" dirty="0" err="1" smtClean="0"/>
              <a:t>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</a:t>
            </a:r>
            <a:r>
              <a:rPr lang="cs-CZ" sz="1100" dirty="0" smtClean="0"/>
              <a:t>&amp;</a:t>
            </a:r>
            <a:r>
              <a:rPr lang="cs-CZ" sz="1100" dirty="0" err="1" smtClean="0"/>
              <a:t>prmd</a:t>
            </a:r>
            <a:r>
              <a:rPr lang="cs-CZ" sz="1100" dirty="0" smtClean="0"/>
              <a:t>=</a:t>
            </a:r>
            <a:r>
              <a:rPr lang="cs-CZ" sz="1100" dirty="0" err="1" smtClean="0"/>
              <a:t>imvns</a:t>
            </a:r>
            <a:r>
              <a:rPr lang="cs-CZ" sz="1100" dirty="0" smtClean="0"/>
              <a:t>&amp;</a:t>
            </a:r>
            <a:r>
              <a:rPr lang="cs-CZ" sz="1100" dirty="0" err="1" smtClean="0"/>
              <a:t>tbnid</a:t>
            </a:r>
            <a:r>
              <a:rPr lang="cs-CZ" sz="1100" dirty="0" smtClean="0"/>
              <a:t>=OtuF8cmaJq9RHM:&amp;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=http://skolakov3a.sweb.cz/PRVOUKA/houby/houby.</a:t>
            </a:r>
            <a:r>
              <a:rPr lang="cs-CZ" sz="1100" dirty="0" err="1" smtClean="0"/>
              <a:t>htm</a:t>
            </a:r>
            <a:r>
              <a:rPr lang="cs-CZ" sz="1100" dirty="0" smtClean="0"/>
              <a:t>&amp;</a:t>
            </a:r>
            <a:r>
              <a:rPr lang="cs-CZ" sz="1100" dirty="0" err="1" smtClean="0"/>
              <a:t>docid</a:t>
            </a:r>
            <a:r>
              <a:rPr lang="cs-CZ" sz="1100" dirty="0" smtClean="0"/>
              <a:t>=18hICIf_CZ0QoM&amp;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=http://skolakov3a.sweb.cz/PRVOUKA/houby/v%2525C3%2525BDtrusy.jpg&amp;w=382&amp;h=380&amp;</a:t>
            </a:r>
            <a:r>
              <a:rPr lang="cs-CZ" sz="1100" dirty="0" err="1" smtClean="0"/>
              <a:t>ei</a:t>
            </a:r>
            <a:r>
              <a:rPr lang="cs-CZ" sz="1100" dirty="0" smtClean="0"/>
              <a:t>=</a:t>
            </a:r>
            <a:r>
              <a:rPr lang="cs-CZ" sz="1100" dirty="0" err="1" smtClean="0"/>
              <a:t>wv</a:t>
            </a:r>
            <a:r>
              <a:rPr lang="cs-CZ" sz="1100" dirty="0" smtClean="0"/>
              <a:t>-rT9jVD8Xh4QTe993SCQ&amp;zoom=1&amp;</a:t>
            </a:r>
            <a:r>
              <a:rPr lang="cs-CZ" sz="1100" dirty="0" err="1" smtClean="0"/>
              <a:t>iact</a:t>
            </a:r>
            <a:r>
              <a:rPr lang="cs-CZ" sz="1100" dirty="0" smtClean="0"/>
              <a:t>=</a:t>
            </a:r>
            <a:r>
              <a:rPr lang="cs-CZ" sz="1100" dirty="0" err="1" smtClean="0"/>
              <a:t>hc</a:t>
            </a:r>
            <a:r>
              <a:rPr lang="cs-CZ" sz="1100" dirty="0" smtClean="0"/>
              <a:t>&amp;</a:t>
            </a:r>
            <a:r>
              <a:rPr lang="cs-CZ" sz="1100" dirty="0" err="1" smtClean="0"/>
              <a:t>vpx</a:t>
            </a:r>
            <a:r>
              <a:rPr lang="cs-CZ" sz="1100" dirty="0" smtClean="0"/>
              <a:t>=393&amp;</a:t>
            </a:r>
            <a:r>
              <a:rPr lang="cs-CZ" sz="1100" dirty="0" err="1" smtClean="0"/>
              <a:t>vpy</a:t>
            </a:r>
            <a:r>
              <a:rPr lang="cs-CZ" sz="1100" dirty="0" smtClean="0"/>
              <a:t>=140&amp;dur=156&amp;</a:t>
            </a:r>
            <a:r>
              <a:rPr lang="cs-CZ" sz="1100" dirty="0" err="1" smtClean="0"/>
              <a:t>hovh</a:t>
            </a:r>
            <a:r>
              <a:rPr lang="cs-CZ" sz="1100" dirty="0" smtClean="0"/>
              <a:t>=224&amp;</a:t>
            </a:r>
            <a:r>
              <a:rPr lang="cs-CZ" sz="1100" dirty="0" err="1" smtClean="0"/>
              <a:t>hovw</a:t>
            </a:r>
            <a:r>
              <a:rPr lang="cs-CZ" sz="1100" dirty="0" smtClean="0"/>
              <a:t>=225&amp;</a:t>
            </a:r>
            <a:r>
              <a:rPr lang="cs-CZ" sz="1100" dirty="0" err="1" smtClean="0"/>
              <a:t>tx</a:t>
            </a:r>
            <a:r>
              <a:rPr lang="cs-CZ" sz="1100" dirty="0" smtClean="0"/>
              <a:t>=126&amp;ty=105&amp;</a:t>
            </a:r>
            <a:r>
              <a:rPr lang="cs-CZ" sz="1100" dirty="0" err="1" smtClean="0"/>
              <a:t>sig</a:t>
            </a:r>
            <a:r>
              <a:rPr lang="cs-CZ" sz="1100" dirty="0" smtClean="0"/>
              <a:t>=106906974694433943416&amp;</a:t>
            </a:r>
            <a:r>
              <a:rPr lang="cs-CZ" sz="1100" dirty="0" err="1" smtClean="0"/>
              <a:t>page</a:t>
            </a:r>
            <a:r>
              <a:rPr lang="cs-CZ" sz="1100" dirty="0" smtClean="0"/>
              <a:t>=1&amp;</a:t>
            </a:r>
            <a:r>
              <a:rPr lang="cs-CZ" sz="1100" dirty="0" err="1" smtClean="0">
                <a:hlinkClick r:id="rId2"/>
              </a:rPr>
              <a:t>tbnh</a:t>
            </a:r>
            <a:r>
              <a:rPr lang="cs-CZ" sz="1100" dirty="0" smtClean="0">
                <a:hlinkClick r:id="rId2"/>
              </a:rPr>
              <a:t>=150&amp;</a:t>
            </a:r>
            <a:r>
              <a:rPr lang="cs-CZ" sz="1100" dirty="0" err="1" smtClean="0">
                <a:hlinkClick r:id="rId2"/>
              </a:rPr>
              <a:t>tbnw</a:t>
            </a:r>
            <a:r>
              <a:rPr lang="cs-CZ" sz="1100" dirty="0" smtClean="0">
                <a:hlinkClick r:id="rId2"/>
              </a:rPr>
              <a:t>=151&amp;start=0&amp;</a:t>
            </a:r>
            <a:r>
              <a:rPr lang="cs-CZ" sz="1100" dirty="0" err="1" smtClean="0">
                <a:hlinkClick r:id="rId2"/>
              </a:rPr>
              <a:t>ndsp</a:t>
            </a:r>
            <a:r>
              <a:rPr lang="cs-CZ" sz="1100" dirty="0" smtClean="0">
                <a:hlinkClick r:id="rId2"/>
              </a:rPr>
              <a:t>=19&amp;</a:t>
            </a:r>
            <a:r>
              <a:rPr lang="cs-CZ" sz="1100" dirty="0" err="1" smtClean="0">
                <a:hlinkClick r:id="rId2"/>
              </a:rPr>
              <a:t>ved</a:t>
            </a:r>
            <a:r>
              <a:rPr lang="cs-CZ" sz="1100" dirty="0" smtClean="0">
                <a:hlinkClick r:id="rId2"/>
              </a:rPr>
              <a:t>=1t:429,r:1,s:0,i:73</a:t>
            </a:r>
            <a:endParaRPr lang="cs-CZ" sz="1100" dirty="0" smtClean="0"/>
          </a:p>
          <a:p>
            <a:r>
              <a:rPr lang="cs-CZ" sz="1100" dirty="0" smtClean="0"/>
              <a:t>http://www.</a:t>
            </a:r>
            <a:r>
              <a:rPr lang="cs-CZ" sz="1100" dirty="0" err="1" smtClean="0"/>
              <a:t>google.cz</a:t>
            </a:r>
            <a:r>
              <a:rPr lang="cs-CZ" sz="1100" dirty="0" smtClean="0"/>
              <a:t>/</a:t>
            </a:r>
            <a:r>
              <a:rPr lang="cs-CZ" sz="1100" dirty="0" err="1" smtClean="0"/>
              <a:t>imgres</a:t>
            </a:r>
            <a:r>
              <a:rPr lang="cs-CZ" sz="1100" dirty="0" smtClean="0"/>
              <a:t>?q=v%C3%BD%C5%</a:t>
            </a:r>
            <a:r>
              <a:rPr lang="cs-CZ" sz="1100" dirty="0" err="1" smtClean="0"/>
              <a:t>BEiva</a:t>
            </a:r>
            <a:r>
              <a:rPr lang="cs-CZ" sz="1100" dirty="0" smtClean="0"/>
              <a:t>+houby&amp;start=96&amp;</a:t>
            </a:r>
            <a:r>
              <a:rPr lang="cs-CZ" sz="1100" dirty="0" err="1" smtClean="0"/>
              <a:t>hl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&amp;</a:t>
            </a:r>
            <a:r>
              <a:rPr lang="cs-CZ" sz="1100" dirty="0" err="1" smtClean="0"/>
              <a:t>sa</a:t>
            </a:r>
            <a:r>
              <a:rPr lang="cs-CZ" sz="1100" dirty="0" smtClean="0"/>
              <a:t>=X&amp;</a:t>
            </a:r>
            <a:r>
              <a:rPr lang="cs-CZ" sz="1100" dirty="0" err="1" smtClean="0"/>
              <a:t>qscrl</a:t>
            </a:r>
            <a:r>
              <a:rPr lang="cs-CZ" sz="1100" dirty="0" smtClean="0"/>
              <a:t>=1&amp;</a:t>
            </a:r>
            <a:r>
              <a:rPr lang="cs-CZ" sz="1100" dirty="0" err="1" smtClean="0"/>
              <a:t>nord</a:t>
            </a:r>
            <a:r>
              <a:rPr lang="cs-CZ" sz="1100" dirty="0" smtClean="0"/>
              <a:t>=1&amp;</a:t>
            </a:r>
            <a:r>
              <a:rPr lang="cs-CZ" sz="1100" dirty="0" err="1" smtClean="0"/>
              <a:t>rlz</a:t>
            </a:r>
            <a:r>
              <a:rPr lang="cs-CZ" sz="1100" dirty="0" smtClean="0"/>
              <a:t>=1T4SKPB_csCZ348CZ348&amp;</a:t>
            </a:r>
            <a:r>
              <a:rPr lang="cs-CZ" sz="1100" dirty="0" err="1" smtClean="0"/>
              <a:t>biw</a:t>
            </a:r>
            <a:r>
              <a:rPr lang="cs-CZ" sz="1100" dirty="0" smtClean="0"/>
              <a:t>=1440&amp;</a:t>
            </a:r>
            <a:r>
              <a:rPr lang="cs-CZ" sz="1100" dirty="0" err="1" smtClean="0"/>
              <a:t>bih</a:t>
            </a:r>
            <a:r>
              <a:rPr lang="cs-CZ" sz="1100" dirty="0" smtClean="0"/>
              <a:t>=691&amp;</a:t>
            </a:r>
            <a:r>
              <a:rPr lang="cs-CZ" sz="1100" dirty="0" err="1" smtClean="0"/>
              <a:t>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</a:t>
            </a:r>
            <a:r>
              <a:rPr lang="cs-CZ" sz="1100" dirty="0" smtClean="0"/>
              <a:t>&amp;</a:t>
            </a:r>
            <a:r>
              <a:rPr lang="cs-CZ" sz="1100" dirty="0" err="1" smtClean="0"/>
              <a:t>prmd</a:t>
            </a:r>
            <a:r>
              <a:rPr lang="cs-CZ" sz="1100" dirty="0" smtClean="0"/>
              <a:t>=</a:t>
            </a:r>
            <a:r>
              <a:rPr lang="cs-CZ" sz="1100" dirty="0" err="1" smtClean="0"/>
              <a:t>imvns</a:t>
            </a:r>
            <a:r>
              <a:rPr lang="cs-CZ" sz="1100" dirty="0" smtClean="0"/>
              <a:t>&amp;</a:t>
            </a:r>
            <a:r>
              <a:rPr lang="cs-CZ" sz="1100" dirty="0" err="1" smtClean="0"/>
              <a:t>tbnid</a:t>
            </a:r>
            <a:r>
              <a:rPr lang="cs-CZ" sz="1100" dirty="0" smtClean="0"/>
              <a:t>=lwncdv5PvmUKVM:&amp;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=http://www.</a:t>
            </a:r>
            <a:r>
              <a:rPr lang="cs-CZ" sz="1100" dirty="0" err="1" smtClean="0"/>
              <a:t>senorita.cz</a:t>
            </a:r>
            <a:r>
              <a:rPr lang="cs-CZ" sz="1100" dirty="0" smtClean="0"/>
              <a:t>/vyhrajte-ceny-v-</a:t>
            </a:r>
            <a:r>
              <a:rPr lang="cs-CZ" sz="1100" dirty="0" err="1" smtClean="0"/>
              <a:t>hodnote</a:t>
            </a:r>
            <a:r>
              <a:rPr lang="cs-CZ" sz="1100" dirty="0" smtClean="0"/>
              <a:t>-</a:t>
            </a:r>
            <a:r>
              <a:rPr lang="cs-CZ" sz="1100" dirty="0" err="1" smtClean="0"/>
              <a:t>takrka</a:t>
            </a:r>
            <a:r>
              <a:rPr lang="cs-CZ" sz="1100" dirty="0" smtClean="0"/>
              <a:t>-50000-korun.</a:t>
            </a:r>
            <a:r>
              <a:rPr lang="cs-CZ" sz="1100" dirty="0" err="1" smtClean="0"/>
              <a:t>html</a:t>
            </a:r>
            <a:r>
              <a:rPr lang="cs-CZ" sz="1100" dirty="0" smtClean="0"/>
              <a:t>&amp;</a:t>
            </a:r>
            <a:r>
              <a:rPr lang="cs-CZ" sz="1100" dirty="0" err="1" smtClean="0"/>
              <a:t>docid</a:t>
            </a:r>
            <a:r>
              <a:rPr lang="cs-CZ" sz="1100" dirty="0" smtClean="0"/>
              <a:t>=1Qiu-</a:t>
            </a:r>
            <a:r>
              <a:rPr lang="cs-CZ" sz="1100" dirty="0" err="1" smtClean="0"/>
              <a:t>HbrYtNuyM</a:t>
            </a:r>
            <a:r>
              <a:rPr lang="cs-CZ" sz="1100" dirty="0" smtClean="0"/>
              <a:t>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=http://www.</a:t>
            </a:r>
            <a:r>
              <a:rPr lang="cs-CZ" sz="1100" dirty="0" err="1" smtClean="0"/>
              <a:t>senorita.cz</a:t>
            </a:r>
            <a:r>
              <a:rPr lang="cs-CZ" sz="1100" dirty="0" smtClean="0"/>
              <a:t>/</a:t>
            </a:r>
            <a:r>
              <a:rPr lang="cs-CZ" sz="1100" dirty="0" err="1" smtClean="0"/>
              <a:t>images</a:t>
            </a:r>
            <a:r>
              <a:rPr lang="cs-CZ" sz="1100" dirty="0" smtClean="0"/>
              <a:t>/houby_420x660.jpg&amp;w=420&amp;h=315&amp;</a:t>
            </a:r>
            <a:r>
              <a:rPr lang="cs-CZ" sz="1100" dirty="0" err="1" smtClean="0"/>
              <a:t>ei</a:t>
            </a:r>
            <a:r>
              <a:rPr lang="cs-CZ" sz="1100" dirty="0" smtClean="0"/>
              <a:t>=</a:t>
            </a:r>
            <a:r>
              <a:rPr lang="cs-CZ" sz="1100" dirty="0" err="1" smtClean="0"/>
              <a:t>dQGsT</a:t>
            </a:r>
            <a:r>
              <a:rPr lang="cs-CZ" sz="1100" dirty="0" smtClean="0"/>
              <a:t>-qpO6_N4QStxsmtBw&amp;zoom=1&amp;</a:t>
            </a:r>
            <a:r>
              <a:rPr lang="cs-CZ" sz="1100" dirty="0" err="1" smtClean="0"/>
              <a:t>iact</a:t>
            </a:r>
            <a:r>
              <a:rPr lang="cs-CZ" sz="1100" dirty="0" smtClean="0"/>
              <a:t>=</a:t>
            </a:r>
            <a:r>
              <a:rPr lang="cs-CZ" sz="1100" dirty="0" err="1" smtClean="0"/>
              <a:t>hc</a:t>
            </a:r>
            <a:r>
              <a:rPr lang="cs-CZ" sz="1100" dirty="0" smtClean="0"/>
              <a:t>&amp;dur=359&amp;</a:t>
            </a:r>
            <a:r>
              <a:rPr lang="cs-CZ" sz="1100" dirty="0" err="1" smtClean="0"/>
              <a:t>sig</a:t>
            </a:r>
            <a:r>
              <a:rPr lang="cs-CZ" sz="1100" dirty="0" smtClean="0"/>
              <a:t>=106906974694433943416&amp;</a:t>
            </a:r>
            <a:r>
              <a:rPr lang="cs-CZ" sz="1100" dirty="0" err="1" smtClean="0"/>
              <a:t>page</a:t>
            </a:r>
            <a:r>
              <a:rPr lang="cs-CZ" sz="1100" dirty="0" smtClean="0"/>
              <a:t>=5&amp;</a:t>
            </a:r>
            <a:r>
              <a:rPr lang="cs-CZ" sz="1100" dirty="0" err="1" smtClean="0"/>
              <a:t>tbnh</a:t>
            </a:r>
            <a:r>
              <a:rPr lang="cs-CZ" sz="1100" dirty="0" smtClean="0"/>
              <a:t>=159&amp;</a:t>
            </a:r>
            <a:r>
              <a:rPr lang="cs-CZ" sz="1100" dirty="0" err="1" smtClean="0"/>
              <a:t>tbnw</a:t>
            </a:r>
            <a:r>
              <a:rPr lang="cs-CZ" sz="1100" dirty="0" smtClean="0"/>
              <a:t>=256&amp;</a:t>
            </a:r>
            <a:r>
              <a:rPr lang="cs-CZ" sz="1100" dirty="0" err="1" smtClean="0"/>
              <a:t>ndsp</a:t>
            </a:r>
            <a:r>
              <a:rPr lang="cs-CZ" sz="1100" dirty="0" smtClean="0"/>
              <a:t>=24&amp;</a:t>
            </a:r>
            <a:r>
              <a:rPr lang="cs-CZ" sz="1100" dirty="0" err="1" smtClean="0"/>
              <a:t>ved</a:t>
            </a:r>
            <a:r>
              <a:rPr lang="cs-CZ" sz="1100" dirty="0" smtClean="0"/>
              <a:t>=1t:429,r:</a:t>
            </a:r>
            <a:r>
              <a:rPr lang="cs-CZ" sz="1100" dirty="0" smtClean="0">
                <a:hlinkClick r:id="rId3"/>
              </a:rPr>
              <a:t>10,s:96,i:26&amp;</a:t>
            </a:r>
            <a:r>
              <a:rPr lang="cs-CZ" sz="1100" dirty="0" err="1" smtClean="0">
                <a:hlinkClick r:id="rId3"/>
              </a:rPr>
              <a:t>tx</a:t>
            </a:r>
            <a:r>
              <a:rPr lang="cs-CZ" sz="1100" dirty="0" smtClean="0">
                <a:hlinkClick r:id="rId3"/>
              </a:rPr>
              <a:t>=51&amp;ty=109&amp;</a:t>
            </a:r>
            <a:r>
              <a:rPr lang="cs-CZ" sz="1100" dirty="0" err="1" smtClean="0">
                <a:hlinkClick r:id="rId3"/>
              </a:rPr>
              <a:t>vpx</a:t>
            </a:r>
            <a:r>
              <a:rPr lang="cs-CZ" sz="1100" dirty="0" smtClean="0">
                <a:hlinkClick r:id="rId3"/>
              </a:rPr>
              <a:t>=960&amp;</a:t>
            </a:r>
            <a:r>
              <a:rPr lang="cs-CZ" sz="1100" dirty="0" err="1" smtClean="0">
                <a:hlinkClick r:id="rId3"/>
              </a:rPr>
              <a:t>vpy</a:t>
            </a:r>
            <a:r>
              <a:rPr lang="cs-CZ" sz="1100" dirty="0" smtClean="0">
                <a:hlinkClick r:id="rId3"/>
              </a:rPr>
              <a:t>=187&amp;</a:t>
            </a:r>
            <a:r>
              <a:rPr lang="cs-CZ" sz="1100" dirty="0" err="1" smtClean="0">
                <a:hlinkClick r:id="rId3"/>
              </a:rPr>
              <a:t>hovh</a:t>
            </a:r>
            <a:r>
              <a:rPr lang="cs-CZ" sz="1100" dirty="0" smtClean="0">
                <a:hlinkClick r:id="rId3"/>
              </a:rPr>
              <a:t>=194&amp;</a:t>
            </a:r>
            <a:r>
              <a:rPr lang="cs-CZ" sz="1100" dirty="0" err="1" smtClean="0">
                <a:hlinkClick r:id="rId3"/>
              </a:rPr>
              <a:t>hovw</a:t>
            </a:r>
            <a:r>
              <a:rPr lang="cs-CZ" sz="1100" dirty="0" smtClean="0">
                <a:hlinkClick r:id="rId3"/>
              </a:rPr>
              <a:t>=259</a:t>
            </a:r>
            <a:endParaRPr lang="cs-CZ" sz="1100" dirty="0" smtClean="0"/>
          </a:p>
          <a:p>
            <a:r>
              <a:rPr lang="cs-CZ" sz="1100" dirty="0" smtClean="0"/>
              <a:t>http://www.</a:t>
            </a:r>
            <a:r>
              <a:rPr lang="cs-CZ" sz="1100" dirty="0" err="1" smtClean="0"/>
              <a:t>google.cz</a:t>
            </a:r>
            <a:r>
              <a:rPr lang="cs-CZ" sz="1100" dirty="0" smtClean="0"/>
              <a:t>/</a:t>
            </a:r>
            <a:r>
              <a:rPr lang="cs-CZ" sz="1100" dirty="0" err="1" smtClean="0"/>
              <a:t>imgres</a:t>
            </a:r>
            <a:r>
              <a:rPr lang="cs-CZ" sz="1100" dirty="0" smtClean="0"/>
              <a:t>?q=jedovat%C3%A9+houby&amp;</a:t>
            </a:r>
            <a:r>
              <a:rPr lang="cs-CZ" sz="1100" dirty="0" err="1" smtClean="0"/>
              <a:t>hl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&amp;</a:t>
            </a:r>
            <a:r>
              <a:rPr lang="cs-CZ" sz="1100" dirty="0" err="1" smtClean="0"/>
              <a:t>sa</a:t>
            </a:r>
            <a:r>
              <a:rPr lang="cs-CZ" sz="1100" dirty="0" smtClean="0"/>
              <a:t>=X&amp;</a:t>
            </a:r>
            <a:r>
              <a:rPr lang="cs-CZ" sz="1100" dirty="0" err="1" smtClean="0"/>
              <a:t>rlz</a:t>
            </a:r>
            <a:r>
              <a:rPr lang="cs-CZ" sz="1100" dirty="0" smtClean="0"/>
              <a:t>=1T4SKPB_csCZ348CZ348&amp;</a:t>
            </a:r>
            <a:r>
              <a:rPr lang="cs-CZ" sz="1100" dirty="0" err="1" smtClean="0"/>
              <a:t>biw</a:t>
            </a:r>
            <a:r>
              <a:rPr lang="cs-CZ" sz="1100" dirty="0" smtClean="0"/>
              <a:t>=1440&amp;</a:t>
            </a:r>
            <a:r>
              <a:rPr lang="cs-CZ" sz="1100" dirty="0" err="1" smtClean="0"/>
              <a:t>bih</a:t>
            </a:r>
            <a:r>
              <a:rPr lang="cs-CZ" sz="1100" dirty="0" smtClean="0"/>
              <a:t>=691&amp;</a:t>
            </a:r>
            <a:r>
              <a:rPr lang="cs-CZ" sz="1100" dirty="0" err="1" smtClean="0"/>
              <a:t>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</a:t>
            </a:r>
            <a:r>
              <a:rPr lang="cs-CZ" sz="1100" dirty="0" smtClean="0"/>
              <a:t>&amp;</a:t>
            </a:r>
            <a:r>
              <a:rPr lang="cs-CZ" sz="1100" dirty="0" err="1" smtClean="0"/>
              <a:t>prmd</a:t>
            </a:r>
            <a:r>
              <a:rPr lang="cs-CZ" sz="1100" dirty="0" smtClean="0"/>
              <a:t>=</a:t>
            </a:r>
            <a:r>
              <a:rPr lang="cs-CZ" sz="1100" dirty="0" err="1" smtClean="0"/>
              <a:t>imvns</a:t>
            </a:r>
            <a:r>
              <a:rPr lang="cs-CZ" sz="1100" dirty="0" smtClean="0"/>
              <a:t>&amp;</a:t>
            </a:r>
            <a:r>
              <a:rPr lang="cs-CZ" sz="1100" dirty="0" err="1" smtClean="0"/>
              <a:t>tbnid</a:t>
            </a:r>
            <a:r>
              <a:rPr lang="cs-CZ" sz="1100" dirty="0" smtClean="0"/>
              <a:t>=</a:t>
            </a:r>
            <a:r>
              <a:rPr lang="cs-CZ" sz="1100" dirty="0" err="1" smtClean="0"/>
              <a:t>MDPKGzZLS</a:t>
            </a:r>
            <a:r>
              <a:rPr lang="cs-CZ" sz="1100" dirty="0" smtClean="0"/>
              <a:t>_2GnM:&amp;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=http://www.</a:t>
            </a:r>
            <a:r>
              <a:rPr lang="cs-CZ" sz="1100" dirty="0" err="1" smtClean="0"/>
              <a:t>myko.cz</a:t>
            </a:r>
            <a:r>
              <a:rPr lang="cs-CZ" sz="1100" dirty="0" smtClean="0"/>
              <a:t>/clanek173/&amp;</a:t>
            </a:r>
            <a:r>
              <a:rPr lang="cs-CZ" sz="1100" dirty="0" err="1" smtClean="0"/>
              <a:t>docid</a:t>
            </a:r>
            <a:r>
              <a:rPr lang="cs-CZ" sz="1100" dirty="0" smtClean="0"/>
              <a:t>=</a:t>
            </a:r>
            <a:r>
              <a:rPr lang="cs-CZ" sz="1100" dirty="0" err="1" smtClean="0"/>
              <a:t>gTEhWIw</a:t>
            </a:r>
            <a:r>
              <a:rPr lang="cs-CZ" sz="1100" dirty="0" smtClean="0"/>
              <a:t>_</a:t>
            </a:r>
            <a:r>
              <a:rPr lang="cs-CZ" sz="1100" dirty="0" err="1" smtClean="0"/>
              <a:t>uPKVpM</a:t>
            </a:r>
            <a:r>
              <a:rPr lang="cs-CZ" sz="1100" dirty="0" smtClean="0"/>
              <a:t>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=http://www.</a:t>
            </a:r>
            <a:r>
              <a:rPr lang="cs-CZ" sz="1100" dirty="0" err="1" smtClean="0"/>
              <a:t>myko.cz</a:t>
            </a:r>
            <a:r>
              <a:rPr lang="cs-CZ" sz="1100" dirty="0" smtClean="0"/>
              <a:t>/</a:t>
            </a:r>
            <a:r>
              <a:rPr lang="cs-CZ" sz="1100" dirty="0" err="1" smtClean="0"/>
              <a:t>files</a:t>
            </a:r>
            <a:r>
              <a:rPr lang="cs-CZ" sz="1100" dirty="0" smtClean="0"/>
              <a:t>/aktuality/000173/</a:t>
            </a:r>
            <a:r>
              <a:rPr lang="cs-CZ" sz="1100" dirty="0" err="1" smtClean="0"/>
              <a:t>Amanita</a:t>
            </a:r>
            <a:r>
              <a:rPr lang="cs-CZ" sz="1100" dirty="0" smtClean="0"/>
              <a:t>_</a:t>
            </a:r>
            <a:r>
              <a:rPr lang="cs-CZ" sz="1100" dirty="0" err="1" smtClean="0"/>
              <a:t>muscaria</a:t>
            </a:r>
            <a:r>
              <a:rPr lang="cs-CZ" sz="1100" dirty="0" smtClean="0"/>
              <a:t>_1.jpg&amp;w=500&amp;h=333&amp;</a:t>
            </a:r>
            <a:r>
              <a:rPr lang="cs-CZ" sz="1100" dirty="0" err="1" smtClean="0"/>
              <a:t>ei</a:t>
            </a:r>
            <a:r>
              <a:rPr lang="cs-CZ" sz="1100" dirty="0" smtClean="0"/>
              <a:t>=kQKsT9zUDMrl4QTSvfXKCQ&amp;zoom=1&amp;</a:t>
            </a:r>
            <a:r>
              <a:rPr lang="cs-CZ" sz="1100" dirty="0" err="1" smtClean="0"/>
              <a:t>iact</a:t>
            </a:r>
            <a:r>
              <a:rPr lang="cs-CZ" sz="1100" dirty="0" smtClean="0"/>
              <a:t>=</a:t>
            </a:r>
            <a:r>
              <a:rPr lang="cs-CZ" sz="1100" dirty="0" err="1" smtClean="0"/>
              <a:t>hc</a:t>
            </a:r>
            <a:r>
              <a:rPr lang="cs-CZ" sz="1100" dirty="0" smtClean="0"/>
              <a:t>&amp;</a:t>
            </a:r>
            <a:r>
              <a:rPr lang="cs-CZ" sz="1100" dirty="0" err="1" smtClean="0"/>
              <a:t>vpx</a:t>
            </a:r>
            <a:r>
              <a:rPr lang="cs-CZ" sz="1100" dirty="0" smtClean="0"/>
              <a:t>=676&amp;</a:t>
            </a:r>
            <a:r>
              <a:rPr lang="cs-CZ" sz="1100" dirty="0" err="1" smtClean="0"/>
              <a:t>vpy</a:t>
            </a:r>
            <a:r>
              <a:rPr lang="cs-CZ" sz="1100" dirty="0" smtClean="0"/>
              <a:t>=353&amp;dur=2500&amp;</a:t>
            </a:r>
            <a:r>
              <a:rPr lang="cs-CZ" sz="1100" dirty="0" err="1" smtClean="0"/>
              <a:t>hovh</a:t>
            </a:r>
            <a:r>
              <a:rPr lang="cs-CZ" sz="1100" dirty="0" smtClean="0"/>
              <a:t>=183&amp;</a:t>
            </a:r>
            <a:r>
              <a:rPr lang="cs-CZ" sz="1100" dirty="0" err="1" smtClean="0"/>
              <a:t>hovw</a:t>
            </a:r>
            <a:r>
              <a:rPr lang="cs-CZ" sz="1100" dirty="0" smtClean="0"/>
              <a:t>=275&amp;</a:t>
            </a:r>
            <a:r>
              <a:rPr lang="cs-CZ" sz="1100" dirty="0" err="1" smtClean="0"/>
              <a:t>tx</a:t>
            </a:r>
            <a:r>
              <a:rPr lang="cs-CZ" sz="1100" dirty="0" smtClean="0"/>
              <a:t>=143&amp;ty=98&amp;</a:t>
            </a:r>
            <a:r>
              <a:rPr lang="cs-CZ" sz="1100" dirty="0" err="1" smtClean="0"/>
              <a:t>sig</a:t>
            </a:r>
            <a:r>
              <a:rPr lang="cs-CZ" sz="1100" dirty="0" smtClean="0"/>
              <a:t>=106906974694433943416&amp;</a:t>
            </a:r>
            <a:r>
              <a:rPr lang="cs-CZ" sz="1100" dirty="0" err="1" smtClean="0"/>
              <a:t>page</a:t>
            </a:r>
            <a:r>
              <a:rPr lang="cs-CZ" sz="1100" dirty="0" smtClean="0"/>
              <a:t>=2&amp;</a:t>
            </a:r>
            <a:r>
              <a:rPr lang="cs-CZ" sz="1100" dirty="0" err="1" smtClean="0"/>
              <a:t>tbnh</a:t>
            </a:r>
            <a:r>
              <a:rPr lang="cs-CZ" sz="1100" dirty="0" smtClean="0"/>
              <a:t>=155&amp;</a:t>
            </a:r>
            <a:r>
              <a:rPr lang="cs-CZ" sz="1100" dirty="0" err="1" smtClean="0"/>
              <a:t>tbnw</a:t>
            </a:r>
            <a:r>
              <a:rPr lang="cs-CZ" sz="1100" dirty="0" smtClean="0"/>
              <a:t>=213&amp;start=18&amp;</a:t>
            </a:r>
            <a:r>
              <a:rPr lang="cs-CZ" sz="1100" dirty="0" err="1" smtClean="0"/>
              <a:t>ndsp</a:t>
            </a:r>
            <a:r>
              <a:rPr lang="cs-CZ" sz="1100" dirty="0" smtClean="0"/>
              <a:t>=24&amp;</a:t>
            </a:r>
            <a:r>
              <a:rPr lang="cs-CZ" sz="1100" dirty="0" err="1" smtClean="0"/>
              <a:t>ved</a:t>
            </a:r>
            <a:r>
              <a:rPr lang="cs-CZ" sz="1100" dirty="0" smtClean="0"/>
              <a:t>=1t:429,r</a:t>
            </a:r>
            <a:r>
              <a:rPr lang="cs-CZ" sz="1100" dirty="0" smtClean="0">
                <a:hlinkClick r:id="rId4"/>
              </a:rPr>
              <a:t>:9,s:18,i:145</a:t>
            </a:r>
            <a:endParaRPr lang="cs-CZ" sz="1100" dirty="0" smtClean="0"/>
          </a:p>
          <a:p>
            <a:r>
              <a:rPr lang="cs-CZ" sz="1100" dirty="0" smtClean="0"/>
              <a:t>http://www.</a:t>
            </a:r>
            <a:r>
              <a:rPr lang="cs-CZ" sz="1100" dirty="0" err="1" smtClean="0"/>
              <a:t>google.cz</a:t>
            </a:r>
            <a:r>
              <a:rPr lang="cs-CZ" sz="1100" dirty="0" smtClean="0"/>
              <a:t>/</a:t>
            </a:r>
            <a:r>
              <a:rPr lang="cs-CZ" sz="1100" dirty="0" err="1" smtClean="0"/>
              <a:t>imgres</a:t>
            </a:r>
            <a:r>
              <a:rPr lang="cs-CZ" sz="1100" dirty="0" smtClean="0"/>
              <a:t>?q=bedla+</a:t>
            </a:r>
            <a:r>
              <a:rPr lang="cs-CZ" sz="1100" dirty="0" err="1" smtClean="0"/>
              <a:t>vysok</a:t>
            </a:r>
            <a:r>
              <a:rPr lang="cs-CZ" sz="1100" dirty="0" smtClean="0"/>
              <a:t>%C3%A1&amp;start=118&amp;</a:t>
            </a:r>
            <a:r>
              <a:rPr lang="cs-CZ" sz="1100" dirty="0" err="1" smtClean="0"/>
              <a:t>hl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&amp;</a:t>
            </a:r>
            <a:r>
              <a:rPr lang="cs-CZ" sz="1100" dirty="0" err="1" smtClean="0"/>
              <a:t>rlz</a:t>
            </a:r>
            <a:r>
              <a:rPr lang="cs-CZ" sz="1100" dirty="0" smtClean="0"/>
              <a:t>=1T4SKPB_csCZ348CZ348&amp;</a:t>
            </a:r>
            <a:r>
              <a:rPr lang="cs-CZ" sz="1100" dirty="0" err="1" smtClean="0"/>
              <a:t>biw</a:t>
            </a:r>
            <a:r>
              <a:rPr lang="cs-CZ" sz="1100" dirty="0" smtClean="0"/>
              <a:t>=1440&amp;</a:t>
            </a:r>
            <a:r>
              <a:rPr lang="cs-CZ" sz="1100" dirty="0" err="1" smtClean="0"/>
              <a:t>bih</a:t>
            </a:r>
            <a:r>
              <a:rPr lang="cs-CZ" sz="1100" dirty="0" smtClean="0"/>
              <a:t>=691&amp;</a:t>
            </a:r>
            <a:r>
              <a:rPr lang="cs-CZ" sz="1100" dirty="0" err="1" smtClean="0"/>
              <a:t>addh</a:t>
            </a:r>
            <a:r>
              <a:rPr lang="cs-CZ" sz="1100" dirty="0" smtClean="0"/>
              <a:t>=36&amp;</a:t>
            </a:r>
            <a:r>
              <a:rPr lang="cs-CZ" sz="1100" dirty="0" err="1" smtClean="0"/>
              <a:t>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</a:t>
            </a:r>
            <a:r>
              <a:rPr lang="cs-CZ" sz="1100" dirty="0" smtClean="0"/>
              <a:t>&amp;</a:t>
            </a:r>
            <a:r>
              <a:rPr lang="cs-CZ" sz="1100" dirty="0" err="1" smtClean="0"/>
              <a:t>tbnid</a:t>
            </a:r>
            <a:r>
              <a:rPr lang="cs-CZ" sz="1100" dirty="0" smtClean="0"/>
              <a:t>=7NvibmNE-8OXMM:&amp;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=http://www.</a:t>
            </a:r>
            <a:r>
              <a:rPr lang="cs-CZ" sz="1100" dirty="0" err="1" smtClean="0"/>
              <a:t>micoponte.it</a:t>
            </a:r>
            <a:r>
              <a:rPr lang="cs-CZ" sz="1100" dirty="0" smtClean="0"/>
              <a:t>/</a:t>
            </a:r>
            <a:r>
              <a:rPr lang="cs-CZ" sz="1100" dirty="0" err="1" smtClean="0"/>
              <a:t>SchedeFunghi</a:t>
            </a:r>
            <a:r>
              <a:rPr lang="cs-CZ" sz="1100" dirty="0" smtClean="0"/>
              <a:t>/</a:t>
            </a:r>
            <a:r>
              <a:rPr lang="cs-CZ" sz="1100" dirty="0" err="1" smtClean="0"/>
              <a:t>Macrolepiota</a:t>
            </a:r>
            <a:r>
              <a:rPr lang="cs-CZ" sz="1100" dirty="0" smtClean="0"/>
              <a:t>_</a:t>
            </a:r>
            <a:r>
              <a:rPr lang="cs-CZ" sz="1100" dirty="0" err="1" smtClean="0"/>
              <a:t>procera.html</a:t>
            </a:r>
            <a:r>
              <a:rPr lang="cs-CZ" sz="1100" dirty="0" smtClean="0"/>
              <a:t>&amp;</a:t>
            </a:r>
            <a:r>
              <a:rPr lang="cs-CZ" sz="1100" dirty="0" err="1" smtClean="0"/>
              <a:t>docid</a:t>
            </a:r>
            <a:r>
              <a:rPr lang="cs-CZ" sz="1100" dirty="0" smtClean="0"/>
              <a:t>=</a:t>
            </a:r>
            <a:r>
              <a:rPr lang="cs-CZ" sz="1100" dirty="0" err="1" smtClean="0"/>
              <a:t>lPqjrhDKI</a:t>
            </a:r>
            <a:r>
              <a:rPr lang="cs-CZ" sz="1100" dirty="0" smtClean="0"/>
              <a:t>-0FcM&amp;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</a:t>
            </a:r>
            <a:r>
              <a:rPr lang="cs-CZ" sz="1100" dirty="0" smtClean="0"/>
              <a:t>www.</a:t>
            </a:r>
            <a:r>
              <a:rPr lang="cs-CZ" sz="1100" dirty="0" err="1" smtClean="0"/>
              <a:t>micoponte.it</a:t>
            </a:r>
            <a:r>
              <a:rPr lang="cs-CZ" sz="1100" dirty="0" smtClean="0"/>
              <a:t>/</a:t>
            </a:r>
            <a:r>
              <a:rPr lang="cs-CZ" sz="1100" dirty="0" err="1" smtClean="0"/>
              <a:t>SchedeFunghi</a:t>
            </a:r>
            <a:r>
              <a:rPr lang="cs-CZ" sz="1100" dirty="0" smtClean="0"/>
              <a:t>/</a:t>
            </a:r>
            <a:r>
              <a:rPr lang="cs-CZ" sz="1100" dirty="0" err="1" smtClean="0"/>
              <a:t>ImmaginiFunghi</a:t>
            </a:r>
            <a:r>
              <a:rPr lang="cs-CZ" sz="1100" dirty="0" smtClean="0"/>
              <a:t>/</a:t>
            </a:r>
            <a:r>
              <a:rPr lang="cs-CZ" sz="1100" dirty="0" err="1" smtClean="0"/>
              <a:t>Macrolepiota</a:t>
            </a:r>
            <a:r>
              <a:rPr lang="cs-CZ" sz="1100" dirty="0" smtClean="0"/>
              <a:t>_</a:t>
            </a:r>
            <a:r>
              <a:rPr lang="cs-CZ" sz="1100" dirty="0" err="1" smtClean="0"/>
              <a:t>procera</a:t>
            </a:r>
            <a:r>
              <a:rPr lang="cs-CZ" sz="1100" dirty="0" smtClean="0"/>
              <a:t>_var_</a:t>
            </a:r>
            <a:r>
              <a:rPr lang="cs-CZ" sz="1100" dirty="0" err="1" smtClean="0"/>
              <a:t>fuliginosa.jpg</a:t>
            </a:r>
            <a:r>
              <a:rPr lang="cs-CZ" sz="1100" dirty="0" smtClean="0"/>
              <a:t>&amp;w=800&amp;h=531&amp;</a:t>
            </a:r>
            <a:r>
              <a:rPr lang="cs-CZ" sz="1100" dirty="0" err="1" smtClean="0"/>
              <a:t>ei</a:t>
            </a:r>
            <a:r>
              <a:rPr lang="cs-CZ" sz="1100" dirty="0" smtClean="0"/>
              <a:t>=7QOsT8mfCsv34QTbqJmfCw&amp;zoom=1&amp;</a:t>
            </a:r>
            <a:r>
              <a:rPr lang="cs-CZ" sz="1100" dirty="0" err="1" smtClean="0"/>
              <a:t>iact</a:t>
            </a:r>
            <a:r>
              <a:rPr lang="cs-CZ" sz="1100" dirty="0" smtClean="0"/>
              <a:t>=</a:t>
            </a:r>
            <a:r>
              <a:rPr lang="cs-CZ" sz="1100" dirty="0" err="1" smtClean="0"/>
              <a:t>rc</a:t>
            </a:r>
            <a:r>
              <a:rPr lang="cs-CZ" sz="1100" dirty="0" smtClean="0"/>
              <a:t>&amp;dur=156&amp;</a:t>
            </a:r>
            <a:r>
              <a:rPr lang="cs-CZ" sz="1100" dirty="0" err="1" smtClean="0"/>
              <a:t>sig</a:t>
            </a:r>
            <a:r>
              <a:rPr lang="cs-CZ" sz="1100" dirty="0" smtClean="0"/>
              <a:t>=106906974694433943416&amp;</a:t>
            </a:r>
            <a:r>
              <a:rPr lang="cs-CZ" sz="1100" dirty="0" err="1" smtClean="0"/>
              <a:t>page</a:t>
            </a:r>
            <a:r>
              <a:rPr lang="cs-CZ" sz="1100" dirty="0" smtClean="0"/>
              <a:t>=6&amp;</a:t>
            </a:r>
            <a:r>
              <a:rPr lang="cs-CZ" sz="1100" dirty="0" err="1" smtClean="0"/>
              <a:t>tbnh</a:t>
            </a:r>
            <a:r>
              <a:rPr lang="cs-CZ" sz="1100" dirty="0" smtClean="0"/>
              <a:t>=151&amp;</a:t>
            </a:r>
            <a:r>
              <a:rPr lang="cs-CZ" sz="1100" dirty="0" err="1" smtClean="0"/>
              <a:t>tbnw</a:t>
            </a:r>
            <a:r>
              <a:rPr lang="cs-CZ" sz="1100" dirty="0" smtClean="0"/>
              <a:t>=208&amp;</a:t>
            </a:r>
            <a:r>
              <a:rPr lang="cs-CZ" sz="1100" dirty="0" err="1" smtClean="0"/>
              <a:t>ndsp</a:t>
            </a:r>
            <a:r>
              <a:rPr lang="cs-CZ" sz="1100" dirty="0" smtClean="0"/>
              <a:t>=24&amp;</a:t>
            </a:r>
            <a:r>
              <a:rPr lang="cs-CZ" sz="1100" dirty="0" err="1" smtClean="0"/>
              <a:t>ved</a:t>
            </a:r>
            <a:r>
              <a:rPr lang="cs-CZ" sz="1100" dirty="0" smtClean="0"/>
              <a:t>=1t:429,r:37,s:118,i:144&amp;</a:t>
            </a:r>
            <a:r>
              <a:rPr lang="cs-CZ" sz="1100" dirty="0" err="1" smtClean="0"/>
              <a:t>tx</a:t>
            </a:r>
            <a:r>
              <a:rPr lang="cs-CZ" sz="1100" dirty="0" smtClean="0"/>
              <a:t>=47&amp;ty=51</a:t>
            </a:r>
          </a:p>
          <a:p>
            <a:r>
              <a:rPr lang="cs-CZ" sz="1100" dirty="0" smtClean="0"/>
              <a:t>www.office.</a:t>
            </a:r>
            <a:r>
              <a:rPr lang="cs-CZ" sz="1100" smtClean="0"/>
              <a:t>microsoft.com</a:t>
            </a:r>
            <a:endParaRPr lang="cs-CZ" sz="1100" dirty="0" smtClean="0"/>
          </a:p>
          <a:p>
            <a:endParaRPr lang="cs-CZ" sz="11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181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HOUBY</vt:lpstr>
      <vt:lpstr>HOUBY</vt:lpstr>
      <vt:lpstr>HOUBY</vt:lpstr>
      <vt:lpstr>HOUBY</vt:lpstr>
      <vt:lpstr>HOUBY</vt:lpstr>
      <vt:lpstr>HOUBY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Blanka</dc:creator>
  <cp:lastModifiedBy>Dum</cp:lastModifiedBy>
  <cp:revision>15</cp:revision>
  <dcterms:created xsi:type="dcterms:W3CDTF">2012-05-10T16:30:29Z</dcterms:created>
  <dcterms:modified xsi:type="dcterms:W3CDTF">2013-10-13T15:24:06Z</dcterms:modified>
</cp:coreProperties>
</file>