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61" r:id="rId5"/>
    <p:sldId id="258" r:id="rId6"/>
    <p:sldId id="262" r:id="rId7"/>
    <p:sldId id="263" r:id="rId8"/>
    <p:sldId id="264" r:id="rId9"/>
    <p:sldId id="265" r:id="rId10"/>
    <p:sldId id="266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41D-6EF6-4E72-93A8-EB5E125C003C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7A675-F0BD-4886-8E9C-3ED8B9E84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41D-6EF6-4E72-93A8-EB5E125C003C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7A675-F0BD-4886-8E9C-3ED8B9E84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41D-6EF6-4E72-93A8-EB5E125C003C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7A675-F0BD-4886-8E9C-3ED8B9E84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41D-6EF6-4E72-93A8-EB5E125C003C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7A675-F0BD-4886-8E9C-3ED8B9E84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41D-6EF6-4E72-93A8-EB5E125C003C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7A675-F0BD-4886-8E9C-3ED8B9E84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41D-6EF6-4E72-93A8-EB5E125C003C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7A675-F0BD-4886-8E9C-3ED8B9E84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41D-6EF6-4E72-93A8-EB5E125C003C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7A675-F0BD-4886-8E9C-3ED8B9E84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41D-6EF6-4E72-93A8-EB5E125C003C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7A675-F0BD-4886-8E9C-3ED8B9E84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41D-6EF6-4E72-93A8-EB5E125C003C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7A675-F0BD-4886-8E9C-3ED8B9E84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41D-6EF6-4E72-93A8-EB5E125C003C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7A675-F0BD-4886-8E9C-3ED8B9E84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41D-6EF6-4E72-93A8-EB5E125C003C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7A675-F0BD-4886-8E9C-3ED8B9E84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BA941D-6EF6-4E72-93A8-EB5E125C003C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7A675-F0BD-4886-8E9C-3ED8B9E8442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image" Target="../media/image19.jpeg"/><Relationship Id="rId4" Type="http://schemas.openxmlformats.org/officeDocument/2006/relationships/image" Target="../media/image1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gymtri.trinec.org/index.php?option=com_content&amp;view=article&amp;id=73&amp;catid=18&amp;Itemid=21" TargetMode="External"/><Relationship Id="rId2" Type="http://schemas.openxmlformats.org/officeDocument/2006/relationships/hyperlink" Target="http://www.biomach.cz/biologie-zivocichua/ptaci-aves-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zviratek.blog.cz/galerie/quessantske-ovecky/barevne-razy/obrazek/1884902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Popis: N:\Obchod\EU projekty\Loga\logolinkII_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0"/>
            <a:ext cx="57626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925144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METODICKÝ LIST PRO ZŠ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Pro zpracování vzdělávacích materiálů (VM)v rámci projektu EU peníze školám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                      Operační program Vzdělávání pro konkurenceschopnost 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Projekt: Moderní výuka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Registrační číslo: CZ.1.07/1.4.00/21.3192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Číslo DUM: </a:t>
            </a:r>
            <a:r>
              <a:rPr lang="cs-CZ" b="1" dirty="0" smtClean="0">
                <a:cs typeface="Arial" pitchFamily="34" charset="0"/>
              </a:rPr>
              <a:t>VY_32_INOVACE_2.3.11</a:t>
            </a:r>
            <a:r>
              <a:rPr lang="cs-CZ" b="1" dirty="0" smtClean="0">
                <a:cs typeface="Arial" pitchFamily="34" charset="0"/>
              </a:rPr>
              <a:t>	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Jméno autora: Mgr. Blanka Vanišová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Datum, období kdy byl vytvořen: </a:t>
            </a:r>
            <a:r>
              <a:rPr lang="cs-CZ" b="1" smtClean="0">
                <a:cs typeface="Arial" pitchFamily="34" charset="0"/>
              </a:rPr>
              <a:t>01</a:t>
            </a:r>
            <a:r>
              <a:rPr lang="cs-CZ" b="1" smtClean="0">
                <a:cs typeface="Arial" pitchFamily="34" charset="0"/>
              </a:rPr>
              <a:t>. 06</a:t>
            </a:r>
            <a:r>
              <a:rPr lang="cs-CZ" b="1" dirty="0" smtClean="0">
                <a:cs typeface="Arial" pitchFamily="34" charset="0"/>
              </a:rPr>
              <a:t>. 2012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Název práce: Obratlovci – Nohy a končetiny, zobáky, rohy a parohy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Předmět, pro který je VM určen: Člověk a jeho svět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Ročník, pro který je VM určen: Třetí 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Časová dotace</a:t>
            </a:r>
            <a:r>
              <a:rPr lang="cs-CZ" dirty="0" smtClean="0">
                <a:cs typeface="Arial" pitchFamily="34" charset="0"/>
              </a:rPr>
              <a:t>: </a:t>
            </a:r>
            <a:r>
              <a:rPr lang="cs-CZ" b="1" dirty="0" smtClean="0">
                <a:cs typeface="Arial" pitchFamily="34" charset="0"/>
              </a:rPr>
              <a:t>1 hodina 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Vzdělávací oblast, tematický okruh, téma: Živá příroda – Živočichové,</a:t>
            </a:r>
            <a:r>
              <a:rPr lang="cs-CZ" dirty="0" smtClean="0">
                <a:cs typeface="Arial" pitchFamily="34" charset="0"/>
              </a:rPr>
              <a:t> Obratlovci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Metodický list, anotace- výstižný popis způsobu použití VM ve výuce:</a:t>
            </a:r>
            <a:r>
              <a:rPr lang="cs-CZ" dirty="0" smtClean="0"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cs typeface="Arial" pitchFamily="34" charset="0"/>
              </a:rPr>
              <a:t>Prezentace je určena jako seznámení s typy nohou, končetin, zobáků, rohů a parohů. Učitel si připraví výklad,  žáci doplňují svými zkušenostmi a znalostmi.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      Pomůcky</a:t>
            </a:r>
            <a:r>
              <a:rPr lang="cs-CZ" dirty="0" smtClean="0">
                <a:cs typeface="Arial" pitchFamily="34" charset="0"/>
              </a:rPr>
              <a:t>: prezentace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OBRATLOVCI</a:t>
            </a:r>
            <a:br>
              <a:rPr lang="cs-CZ" dirty="0" smtClean="0"/>
            </a:br>
            <a:r>
              <a:rPr lang="cs-CZ" sz="2000" dirty="0" smtClean="0"/>
              <a:t>NOHY A KONČETINY, ZOBÁKY, ROHY A PAROHY</a:t>
            </a:r>
            <a:endParaRPr lang="cs-CZ" sz="2000" dirty="0"/>
          </a:p>
        </p:txBody>
      </p:sp>
      <p:pic>
        <p:nvPicPr>
          <p:cNvPr id="1028" name="Picture 4" descr="C:\Documents and Settings\Blanka\Local Settings\Temporary Internet Files\Content.IE5\M69J2FS8\MP90040649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3645024"/>
            <a:ext cx="4394943" cy="2918518"/>
          </a:xfrm>
          <a:prstGeom prst="rect">
            <a:avLst/>
          </a:prstGeom>
          <a:noFill/>
        </p:spPr>
      </p:pic>
      <p:pic>
        <p:nvPicPr>
          <p:cNvPr id="1029" name="Picture 5" descr="C:\Documents and Settings\Blanka\Local Settings\Temporary Internet Files\Content.IE5\R8DROPYM\MP90040183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789040"/>
            <a:ext cx="4117548" cy="2743960"/>
          </a:xfrm>
          <a:prstGeom prst="rect">
            <a:avLst/>
          </a:prstGeom>
          <a:noFill/>
        </p:spPr>
      </p:pic>
      <p:pic>
        <p:nvPicPr>
          <p:cNvPr id="1031" name="Picture 7" descr="C:\Documents and Settings\Blanka\Local Settings\Temporary Internet Files\Content.IE5\3A8G3BB8\MC900038516[2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692696"/>
            <a:ext cx="1170618" cy="1677764"/>
          </a:xfrm>
          <a:prstGeom prst="rect">
            <a:avLst/>
          </a:prstGeom>
          <a:noFill/>
        </p:spPr>
      </p:pic>
      <p:pic>
        <p:nvPicPr>
          <p:cNvPr id="1034" name="Picture 10" descr="C:\Documents and Settings\Blanka\Local Settings\Temporary Internet Files\Content.IE5\3NN3QPFP\MC90003635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1628800"/>
            <a:ext cx="1408196" cy="1872208"/>
          </a:xfrm>
          <a:prstGeom prst="rect">
            <a:avLst/>
          </a:prstGeom>
          <a:noFill/>
        </p:spPr>
      </p:pic>
      <p:pic>
        <p:nvPicPr>
          <p:cNvPr id="1037" name="Picture 13" descr="C:\Documents and Settings\Blanka\Local Settings\Temporary Internet Files\Content.IE5\S1YZAV6X\MP90022757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04664"/>
            <a:ext cx="1642104" cy="2481769"/>
          </a:xfrm>
          <a:prstGeom prst="rect">
            <a:avLst/>
          </a:prstGeom>
          <a:noFill/>
        </p:spPr>
      </p:pic>
      <p:pic>
        <p:nvPicPr>
          <p:cNvPr id="1039" name="Picture 15" descr="C:\Documents and Settings\Blanka\Local Settings\Temporary Internet Files\Content.IE5\36AD6R1J\MC90043000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260648"/>
            <a:ext cx="1270000" cy="2000250"/>
          </a:xfrm>
          <a:prstGeom prst="rect">
            <a:avLst/>
          </a:prstGeom>
          <a:noFill/>
        </p:spPr>
      </p:pic>
      <p:pic>
        <p:nvPicPr>
          <p:cNvPr id="1042" name="Picture 18" descr="C:\Documents and Settings\Blanka\Local Settings\Temporary Internet Files\Content.IE5\SAFULQHK\MC90005732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2160" y="332656"/>
            <a:ext cx="1619402" cy="18251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ZOBÁKY PTÁKŮ</a:t>
            </a:r>
            <a:endParaRPr lang="cs-CZ" u="sng" dirty="0"/>
          </a:p>
        </p:txBody>
      </p:sp>
      <p:pic>
        <p:nvPicPr>
          <p:cNvPr id="2050" name="Picture 2" descr="http://gymtri.trinec.org/soubory/Biologie/3-rocnik/zoologie/ptaci/pt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628800"/>
            <a:ext cx="6766173" cy="4463033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2267744" y="594928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800" dirty="0" smtClean="0"/>
              <a:t>http://gymtri.trinec.org/index.php?option=com_content&amp;view=article&amp;id=73&amp;catid=18&amp;Itemid=21</a:t>
            </a:r>
            <a:endParaRPr lang="cs-CZ" sz="800" dirty="0"/>
          </a:p>
        </p:txBody>
      </p:sp>
      <p:pic>
        <p:nvPicPr>
          <p:cNvPr id="3074" name="Picture 2" descr="C:\Documents and Settings\Blanka\Local Settings\Temporary Internet Files\Content.IE5\GNU5C80N\MC90002763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88640"/>
            <a:ext cx="1627632" cy="1157630"/>
          </a:xfrm>
          <a:prstGeom prst="rect">
            <a:avLst/>
          </a:prstGeom>
          <a:noFill/>
        </p:spPr>
      </p:pic>
      <p:pic>
        <p:nvPicPr>
          <p:cNvPr id="3075" name="Picture 3" descr="C:\Documents and Settings\Blanka\Local Settings\Temporary Internet Files\Content.IE5\VL645TR9\MC90003636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60648"/>
            <a:ext cx="1836115" cy="13487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ZOBÁKY PTÁKŮ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Zobáky se odlišují velikostí a tvarem podle toho, jakou potravou se ptáci živí.</a:t>
            </a:r>
          </a:p>
          <a:p>
            <a:r>
              <a:rPr lang="cs-CZ" sz="3600" dirty="0" smtClean="0"/>
              <a:t>Orel loví sysly, hraboše…</a:t>
            </a:r>
          </a:p>
          <a:p>
            <a:r>
              <a:rPr lang="cs-CZ" sz="3600" dirty="0" smtClean="0"/>
              <a:t>Vlaštovka lapá drobný hmyz.</a:t>
            </a:r>
          </a:p>
          <a:p>
            <a:r>
              <a:rPr lang="cs-CZ" sz="3600" dirty="0" smtClean="0"/>
              <a:t>Datel vybírá hmyzí larvy žijící pod kůrou.</a:t>
            </a:r>
          </a:p>
          <a:p>
            <a:r>
              <a:rPr lang="cs-CZ" sz="3600" dirty="0" smtClean="0"/>
              <a:t>Husa spásá trávu.</a:t>
            </a:r>
            <a:endParaRPr lang="cs-CZ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TYPY PTAČÍCH NOH</a:t>
            </a:r>
            <a:endParaRPr lang="cs-CZ" u="sng" dirty="0"/>
          </a:p>
        </p:txBody>
      </p:sp>
      <p:pic>
        <p:nvPicPr>
          <p:cNvPr id="1026" name="Picture 2" descr="http://www.biomach.cz/_/rsrc/1316990131158/biologie-zivocichua/ptaci-aves-1/43_nohy%20pt%C3%A1k%C5%A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3960440" cy="5051034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611560" y="6525344"/>
            <a:ext cx="286206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http://www.</a:t>
            </a:r>
            <a:r>
              <a:rPr lang="cs-CZ" sz="800" dirty="0" err="1" smtClean="0"/>
              <a:t>biomach.cz</a:t>
            </a:r>
            <a:r>
              <a:rPr lang="cs-CZ" sz="800" dirty="0" smtClean="0"/>
              <a:t>/biologie-</a:t>
            </a:r>
            <a:r>
              <a:rPr lang="cs-CZ" sz="800" dirty="0" err="1" smtClean="0"/>
              <a:t>zivocichua</a:t>
            </a:r>
            <a:r>
              <a:rPr lang="cs-CZ" sz="800" dirty="0" smtClean="0"/>
              <a:t>/</a:t>
            </a:r>
            <a:r>
              <a:rPr lang="cs-CZ" sz="800" dirty="0" err="1" smtClean="0"/>
              <a:t>ptaci</a:t>
            </a:r>
            <a:r>
              <a:rPr lang="cs-CZ" sz="800" dirty="0" smtClean="0"/>
              <a:t>-</a:t>
            </a:r>
            <a:r>
              <a:rPr lang="cs-CZ" sz="800" dirty="0" err="1" smtClean="0"/>
              <a:t>aves</a:t>
            </a:r>
            <a:r>
              <a:rPr lang="cs-CZ" sz="800" dirty="0" smtClean="0"/>
              <a:t>-1</a:t>
            </a:r>
            <a:endParaRPr lang="cs-CZ" sz="800" dirty="0"/>
          </a:p>
        </p:txBody>
      </p:sp>
      <p:pic>
        <p:nvPicPr>
          <p:cNvPr id="2050" name="Picture 2" descr="C:\Documents and Settings\Blanka\Local Settings\Temporary Internet Files\Content.IE5\QAH8U5HR\MC9004060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92696"/>
            <a:ext cx="1562100" cy="1841500"/>
          </a:xfrm>
          <a:prstGeom prst="rect">
            <a:avLst/>
          </a:prstGeom>
          <a:noFill/>
        </p:spPr>
      </p:pic>
      <p:pic>
        <p:nvPicPr>
          <p:cNvPr id="2053" name="Picture 5" descr="C:\Documents and Settings\Blanka\Local Settings\Temporary Internet Files\Content.IE5\E985GBQF\MC9001093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2132856"/>
            <a:ext cx="1664573" cy="1459366"/>
          </a:xfrm>
          <a:prstGeom prst="rect">
            <a:avLst/>
          </a:prstGeom>
          <a:noFill/>
        </p:spPr>
      </p:pic>
      <p:pic>
        <p:nvPicPr>
          <p:cNvPr id="2055" name="Picture 7" descr="C:\Documents and Settings\Blanka\Local Settings\Temporary Internet Files\Content.IE5\SAFULQHK\MC90010920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3212976"/>
            <a:ext cx="2006527" cy="1624214"/>
          </a:xfrm>
          <a:prstGeom prst="rect">
            <a:avLst/>
          </a:prstGeom>
          <a:noFill/>
        </p:spPr>
      </p:pic>
      <p:pic>
        <p:nvPicPr>
          <p:cNvPr id="2056" name="Picture 8" descr="C:\Documents and Settings\Blanka\Local Settings\Temporary Internet Files\Content.IE5\E985GBQF\MC90003043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4437112"/>
            <a:ext cx="1705254" cy="17211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NOHY A KONČETINY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Nohy a končetiny mají různý tvar podle toho, k čemu je živočichové používají.</a:t>
            </a:r>
            <a:endParaRPr lang="cs-CZ" dirty="0"/>
          </a:p>
        </p:txBody>
      </p:sp>
      <p:pic>
        <p:nvPicPr>
          <p:cNvPr id="1028" name="Picture 4" descr="C:\Documents and Settings\Blanka\Local Settings\Temporary Internet Files\Content.IE5\FV9J3WRO\MC9000304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708920"/>
            <a:ext cx="1705254" cy="1721134"/>
          </a:xfrm>
          <a:prstGeom prst="rect">
            <a:avLst/>
          </a:prstGeom>
          <a:noFill/>
        </p:spPr>
      </p:pic>
      <p:pic>
        <p:nvPicPr>
          <p:cNvPr id="1032" name="Picture 8" descr="C:\Documents and Settings\Blanka\Local Settings\Temporary Internet Files\Content.IE5\GNU5C80N\MC9000840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636912"/>
            <a:ext cx="1692166" cy="1514532"/>
          </a:xfrm>
          <a:prstGeom prst="rect">
            <a:avLst/>
          </a:prstGeom>
          <a:noFill/>
        </p:spPr>
      </p:pic>
      <p:pic>
        <p:nvPicPr>
          <p:cNvPr id="1033" name="Picture 9" descr="C:\Documents and Settings\Blanka\Local Settings\Temporary Internet Files\Content.IE5\SAFULQHK\MC9004414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404664"/>
            <a:ext cx="1208151" cy="572393"/>
          </a:xfrm>
          <a:prstGeom prst="rect">
            <a:avLst/>
          </a:prstGeom>
          <a:noFill/>
        </p:spPr>
      </p:pic>
      <p:pic>
        <p:nvPicPr>
          <p:cNvPr id="1034" name="Picture 10" descr="C:\Documents and Settings\Blanka\Local Settings\Temporary Internet Files\Content.IE5\R8DROPYM\MP90042225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2204864"/>
            <a:ext cx="1974824" cy="2960790"/>
          </a:xfrm>
          <a:prstGeom prst="rect">
            <a:avLst/>
          </a:prstGeom>
          <a:noFill/>
        </p:spPr>
      </p:pic>
      <p:pic>
        <p:nvPicPr>
          <p:cNvPr id="1035" name="Picture 11" descr="C:\Documents and Settings\Blanka\Local Settings\Temporary Internet Files\Content.IE5\GNU5C80N\MC90023519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698674"/>
            <a:ext cx="2304256" cy="1866009"/>
          </a:xfrm>
          <a:prstGeom prst="rect">
            <a:avLst/>
          </a:prstGeom>
          <a:noFill/>
        </p:spPr>
      </p:pic>
      <p:pic>
        <p:nvPicPr>
          <p:cNvPr id="1041" name="Picture 17" descr="C:\Documents and Settings\Blanka\Local Settings\Temporary Internet Files\Content.IE5\4RWHA3OD\MC90034485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1" y="4509120"/>
            <a:ext cx="3313747" cy="2063560"/>
          </a:xfrm>
          <a:prstGeom prst="rect">
            <a:avLst/>
          </a:prstGeom>
          <a:noFill/>
        </p:spPr>
      </p:pic>
      <p:pic>
        <p:nvPicPr>
          <p:cNvPr id="1042" name="Picture 18" descr="C:\Documents and Settings\Blanka\Local Settings\Temporary Internet Files\Content.IE5\FV9J3WRO\MC900109261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2924944"/>
            <a:ext cx="1538475" cy="16340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ROHY A PAROHY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Některým živočichům vyrůstají z hlavy rohy nebo parohy. Slouží jim k obraně nebo k boji. Rohy jsou duté.</a:t>
            </a:r>
            <a:endParaRPr lang="cs-CZ" dirty="0"/>
          </a:p>
        </p:txBody>
      </p:sp>
      <p:pic>
        <p:nvPicPr>
          <p:cNvPr id="3074" name="Picture 2" descr="C:\Documents and Settings\Blanka\Local Settings\Temporary Internet Files\Content.IE5\QAH8U5HR\MP90040711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356992"/>
            <a:ext cx="2085688" cy="3131591"/>
          </a:xfrm>
          <a:prstGeom prst="rect">
            <a:avLst/>
          </a:prstGeom>
          <a:noFill/>
        </p:spPr>
      </p:pic>
      <p:pic>
        <p:nvPicPr>
          <p:cNvPr id="3075" name="Picture 3" descr="C:\Documents and Settings\Blanka\Local Settings\Temporary Internet Files\Content.IE5\JC8Z87SB\MC90032445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221088"/>
            <a:ext cx="1817827" cy="1833372"/>
          </a:xfrm>
          <a:prstGeom prst="rect">
            <a:avLst/>
          </a:prstGeom>
          <a:noFill/>
        </p:spPr>
      </p:pic>
      <p:pic>
        <p:nvPicPr>
          <p:cNvPr id="3076" name="Picture 4" descr="C:\Documents and Settings\Blanka\Local Settings\Temporary Internet Files\Content.IE5\4RWHA3OD\MP90018065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2852936"/>
            <a:ext cx="2310384" cy="3657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ROHY A PAROHY</a:t>
            </a:r>
            <a:endParaRPr lang="cs-CZ" u="sng" dirty="0"/>
          </a:p>
        </p:txBody>
      </p:sp>
      <p:pic>
        <p:nvPicPr>
          <p:cNvPr id="4098" name="Picture 2" descr="C:\Documents and Settings\Blanka\Local Settings\Temporary Internet Files\Content.IE5\S1YZAV6X\MC90041250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2216590" cy="2482158"/>
          </a:xfrm>
          <a:prstGeom prst="rect">
            <a:avLst/>
          </a:prstGeom>
          <a:noFill/>
        </p:spPr>
      </p:pic>
      <p:pic>
        <p:nvPicPr>
          <p:cNvPr id="4099" name="Picture 3" descr="C:\Documents and Settings\Blanka\Local Settings\Temporary Internet Files\Content.IE5\4H896XCH\MP90022757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60648"/>
            <a:ext cx="2420112" cy="3657600"/>
          </a:xfrm>
          <a:prstGeom prst="rect">
            <a:avLst/>
          </a:prstGeom>
          <a:noFill/>
        </p:spPr>
      </p:pic>
      <p:pic>
        <p:nvPicPr>
          <p:cNvPr id="4100" name="Picture 4" descr="C:\Documents and Settings\Blanka\Local Settings\Temporary Internet Files\Content.IE5\E985GBQF\MP90043866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196752"/>
            <a:ext cx="3637287" cy="5432648"/>
          </a:xfrm>
          <a:prstGeom prst="rect">
            <a:avLst/>
          </a:prstGeom>
          <a:noFill/>
        </p:spPr>
      </p:pic>
      <p:pic>
        <p:nvPicPr>
          <p:cNvPr id="4101" name="Picture 5" descr="C:\Documents and Settings\Blanka\Local Settings\Temporary Internet Files\Content.IE5\JC8Z87SB\MP90042427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068960"/>
            <a:ext cx="2255479" cy="33569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ROHY A PAROHY</a:t>
            </a:r>
            <a:endParaRPr lang="cs-CZ" u="sng" dirty="0"/>
          </a:p>
        </p:txBody>
      </p:sp>
      <p:pic>
        <p:nvPicPr>
          <p:cNvPr id="5123" name="Picture 3" descr="C:\Documents and Settings\Blanka\Local Settings\Temporary Internet Files\Content.IE5\6Q761CHY\MP90043931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0648"/>
            <a:ext cx="2427859" cy="3645024"/>
          </a:xfrm>
          <a:prstGeom prst="rect">
            <a:avLst/>
          </a:prstGeom>
          <a:noFill/>
        </p:spPr>
      </p:pic>
      <p:pic>
        <p:nvPicPr>
          <p:cNvPr id="5124" name="Picture 4" descr="C:\Documents and Settings\Blanka\Local Settings\Temporary Internet Files\Content.IE5\GNU5C80N\MP900178904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268760"/>
            <a:ext cx="3047190" cy="2016224"/>
          </a:xfrm>
          <a:prstGeom prst="rect">
            <a:avLst/>
          </a:prstGeom>
          <a:noFill/>
        </p:spPr>
      </p:pic>
      <p:pic>
        <p:nvPicPr>
          <p:cNvPr id="5126" name="Picture 6" descr="C:\Documents and Settings\Blanka\Local Settings\Temporary Internet Files\Content.IE5\3NN3QPFP\MM90004092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88640"/>
            <a:ext cx="1400175" cy="942975"/>
          </a:xfrm>
          <a:prstGeom prst="rect">
            <a:avLst/>
          </a:prstGeom>
          <a:noFill/>
        </p:spPr>
      </p:pic>
      <p:pic>
        <p:nvPicPr>
          <p:cNvPr id="5127" name="Picture 7" descr="C:\Documents and Settings\Blanka\Local Settings\Temporary Internet Files\Content.IE5\3NN3QPFP\MC90037009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1484784"/>
            <a:ext cx="2042214" cy="1584176"/>
          </a:xfrm>
          <a:prstGeom prst="rect">
            <a:avLst/>
          </a:prstGeom>
          <a:noFill/>
        </p:spPr>
      </p:pic>
      <p:pic>
        <p:nvPicPr>
          <p:cNvPr id="5128" name="Picture 8" descr="C:\Documents and Settings\Blanka\Local Settings\Temporary Internet Files\Content.IE5\3A8G3BB8\MC90033792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4077072"/>
            <a:ext cx="3240360" cy="2606552"/>
          </a:xfrm>
          <a:prstGeom prst="rect">
            <a:avLst/>
          </a:prstGeom>
          <a:noFill/>
        </p:spPr>
      </p:pic>
      <p:pic>
        <p:nvPicPr>
          <p:cNvPr id="5135" name="Picture 15" descr="http://nd01.jxs.cz/115/259/4546c1da7c_18849027_u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3429000"/>
            <a:ext cx="4104456" cy="3140802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323528" y="6309320"/>
            <a:ext cx="401419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http://uzviratek.blog.cz/galerie/quessantske-ovecky/barevne-razy/obrazek/18849027</a:t>
            </a:r>
            <a:endParaRPr lang="cs-CZ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ROHY A PAROHY</a:t>
            </a:r>
            <a:endParaRPr lang="cs-CZ" u="sng" dirty="0"/>
          </a:p>
        </p:txBody>
      </p:sp>
      <p:pic>
        <p:nvPicPr>
          <p:cNvPr id="23554" name="Picture 2" descr="C:\Documents and Settings\Blanka\Local Settings\Temporary Internet Files\Content.IE5\JC8Z87SB\MP900406855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340768"/>
            <a:ext cx="7992888" cy="5328592"/>
          </a:xfrm>
          <a:prstGeom prst="rect">
            <a:avLst/>
          </a:prstGeom>
          <a:noFill/>
        </p:spPr>
      </p:pic>
      <p:pic>
        <p:nvPicPr>
          <p:cNvPr id="23556" name="Picture 4" descr="C:\Documents and Settings\Blanka\Local Settings\Temporary Internet Files\Content.IE5\GNU5C80N\MC90005735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188640"/>
            <a:ext cx="664467" cy="1389207"/>
          </a:xfrm>
          <a:prstGeom prst="rect">
            <a:avLst/>
          </a:prstGeom>
          <a:noFill/>
        </p:spPr>
      </p:pic>
      <p:pic>
        <p:nvPicPr>
          <p:cNvPr id="23557" name="Picture 5" descr="C:\Documents and Settings\Blanka\Local Settings\Temporary Internet Files\Content.IE5\50W6L4A3\MP90043271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340768"/>
            <a:ext cx="2611693" cy="32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 smtClean="0"/>
              <a:t>Zdroje:</a:t>
            </a:r>
          </a:p>
          <a:p>
            <a:r>
              <a:rPr lang="cs-CZ" sz="1400" dirty="0" smtClean="0"/>
              <a:t>Obrazová díla byla použita  z knihoven Microsoft Word 2003 a</a:t>
            </a:r>
          </a:p>
          <a:p>
            <a:r>
              <a:rPr lang="cs-CZ" sz="1200" dirty="0" smtClean="0">
                <a:hlinkClick r:id="rId2"/>
              </a:rPr>
              <a:t>http://www.</a:t>
            </a:r>
            <a:r>
              <a:rPr lang="cs-CZ" sz="1200" dirty="0" err="1" smtClean="0">
                <a:hlinkClick r:id="rId2"/>
              </a:rPr>
              <a:t>biomach.cz</a:t>
            </a:r>
            <a:r>
              <a:rPr lang="cs-CZ" sz="1200" dirty="0" smtClean="0">
                <a:hlinkClick r:id="rId2"/>
              </a:rPr>
              <a:t>/biologie-</a:t>
            </a:r>
            <a:r>
              <a:rPr lang="cs-CZ" sz="1200" dirty="0" err="1" smtClean="0">
                <a:hlinkClick r:id="rId2"/>
              </a:rPr>
              <a:t>zivocichua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ptaci</a:t>
            </a:r>
            <a:r>
              <a:rPr lang="cs-CZ" sz="1200" dirty="0" smtClean="0">
                <a:hlinkClick r:id="rId2"/>
              </a:rPr>
              <a:t>-</a:t>
            </a:r>
            <a:r>
              <a:rPr lang="cs-CZ" sz="1200" dirty="0" err="1" smtClean="0">
                <a:hlinkClick r:id="rId2"/>
              </a:rPr>
              <a:t>aves</a:t>
            </a:r>
            <a:r>
              <a:rPr lang="cs-CZ" sz="1200" dirty="0" smtClean="0">
                <a:hlinkClick r:id="rId2"/>
              </a:rPr>
              <a:t>-1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http://gymtri.trinec.org/index.php?option=com_content&amp;view=article&amp;id=73&amp;catid=18&amp;Itemid=21</a:t>
            </a:r>
            <a:endParaRPr lang="cs-CZ" sz="1200" dirty="0" smtClean="0"/>
          </a:p>
          <a:p>
            <a:r>
              <a:rPr lang="cs-CZ" sz="1200" dirty="0" smtClean="0">
                <a:hlinkClick r:id="rId4"/>
              </a:rPr>
              <a:t>http://uzviratek.blog.cz/galerie/quessantske-ovecky/barevne-razy/obrazek/18849027</a:t>
            </a:r>
            <a:endParaRPr lang="cs-CZ" sz="1200" dirty="0" smtClean="0"/>
          </a:p>
          <a:p>
            <a:endParaRPr lang="cs-CZ" sz="12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124</Words>
  <Application>Microsoft Office PowerPoint</Application>
  <PresentationFormat>Předvádění na obrazovce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OBRATLOVCI NOHY A KONČETINY, ZOBÁKY, ROHY A PAROHY</vt:lpstr>
      <vt:lpstr>ZOBÁKY PTÁKŮ</vt:lpstr>
      <vt:lpstr>ZOBÁKY PTÁKŮ</vt:lpstr>
      <vt:lpstr>TYPY PTAČÍCH NOH</vt:lpstr>
      <vt:lpstr>NOHY A KONČETINY</vt:lpstr>
      <vt:lpstr>ROHY A PAROHY</vt:lpstr>
      <vt:lpstr>ROHY A PAROHY</vt:lpstr>
      <vt:lpstr>ROHY A PAROHY</vt:lpstr>
      <vt:lpstr>ROHY A PAROHY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OBRATLOVCI NOHY A KONČETINY</dc:title>
  <dc:creator>Blanka</dc:creator>
  <cp:lastModifiedBy>NTBK</cp:lastModifiedBy>
  <cp:revision>14</cp:revision>
  <dcterms:created xsi:type="dcterms:W3CDTF">2012-05-28T16:14:44Z</dcterms:created>
  <dcterms:modified xsi:type="dcterms:W3CDTF">2013-10-06T20:16:58Z</dcterms:modified>
</cp:coreProperties>
</file>