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1" r:id="rId6"/>
    <p:sldId id="262" r:id="rId7"/>
    <p:sldId id="264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137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82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717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285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197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836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645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440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107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584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873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9A07C-1467-4A05-91D0-D8BA4876A33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1DF41A-5BA3-40B8-950D-2C1226F6B1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619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r.wikipedia.org/wiki/Fichier:Pstruh_duhov%C3%BD,_%C5%BE%C3%A1bry.jpg" TargetMode="External"/><Relationship Id="rId2" Type="http://schemas.openxmlformats.org/officeDocument/2006/relationships/hyperlink" Target="http://ewww2003.sweb.cz/kapr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rk.cz/r/atlasy/atlas_ryb/maloostni/sumcoviti/sumec_velky/" TargetMode="External"/><Relationship Id="rId5" Type="http://schemas.openxmlformats.org/officeDocument/2006/relationships/hyperlink" Target="http://www.orso.cz/dvorak/pstruho.html" TargetMode="External"/><Relationship Id="rId4" Type="http://schemas.openxmlformats.org/officeDocument/2006/relationships/hyperlink" Target="http://www.naprutu.cz/anatomie-ryb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VY_32_INOVACE_2.3.06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Obratlovci - Ryby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Obratlovci, Ryby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50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OBRATLOVCI</a:t>
            </a:r>
            <a:br>
              <a:rPr lang="cs-CZ" b="1" u="sng" dirty="0" smtClean="0"/>
            </a:br>
            <a:r>
              <a:rPr lang="cs-CZ" b="1" u="sng" dirty="0" smtClean="0"/>
              <a:t>RYBY</a:t>
            </a:r>
            <a:endParaRPr lang="cs-CZ" b="1" u="sng" dirty="0"/>
          </a:p>
        </p:txBody>
      </p:sp>
      <p:pic>
        <p:nvPicPr>
          <p:cNvPr id="1026" name="Picture 2" descr="C:\Users\NTBK\AppData\Local\Microsoft\Windows\Temporary Internet Files\Content.IE5\I63F7OTC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3870"/>
            <a:ext cx="4392488" cy="293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K\AppData\Local\Microsoft\Windows\Temporary Internet Files\Content.IE5\E93304AY\MP9004280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722" y="259430"/>
            <a:ext cx="2811237" cy="187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TBK\AppData\Local\Microsoft\Windows\Temporary Internet Files\Content.IE5\I63F7OTC\MP9002625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59430"/>
            <a:ext cx="3024336" cy="202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NTBK\AppData\Local\Microsoft\Windows\Temporary Internet Files\Content.IE5\YVLV21P1\MP9002276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6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3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Ryby mohou žít pouze ve vodě.</a:t>
            </a:r>
            <a:endParaRPr lang="cs-CZ" dirty="0"/>
          </a:p>
        </p:txBody>
      </p:sp>
      <p:pic>
        <p:nvPicPr>
          <p:cNvPr id="2051" name="Picture 3" descr="C:\Users\NTBK\AppData\Local\Microsoft\Windows\Temporary Internet Files\Content.IE5\E93304AY\MP9002625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15638"/>
            <a:ext cx="2880320" cy="430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TBK\AppData\Local\Microsoft\Windows\Temporary Internet Files\Content.IE5\I63F7OTC\MP9002555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569" y="2726728"/>
            <a:ext cx="4968552" cy="32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43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mají většinou pokryté šupinami.</a:t>
            </a:r>
            <a:endParaRPr lang="cs-CZ" dirty="0"/>
          </a:p>
        </p:txBody>
      </p:sp>
      <p:pic>
        <p:nvPicPr>
          <p:cNvPr id="3081" name="Picture 9" descr="http://sweb.cz/ewww2003/kapr_obecny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835292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35896" y="5517232"/>
            <a:ext cx="172194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http://ewww2003.sweb.cz/kapr.</a:t>
            </a:r>
            <a:r>
              <a:rPr lang="cs-CZ" sz="800" dirty="0" err="1" smtClean="0"/>
              <a:t>htm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73775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dýchání užívají žábry.</a:t>
            </a:r>
            <a:endParaRPr lang="cs-CZ" dirty="0"/>
          </a:p>
        </p:txBody>
      </p:sp>
      <p:pic>
        <p:nvPicPr>
          <p:cNvPr id="4098" name="Picture 2" descr="http://upload.wikimedia.org/wikipedia/commons/1/14/Pstruh_duhov%C3%BD,_%C5%BE%C3%A1b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6192688" cy="433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11760" y="65253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http://fr.</a:t>
            </a:r>
            <a:r>
              <a:rPr lang="cs-CZ" sz="800" dirty="0" err="1" smtClean="0"/>
              <a:t>wikipedia.org</a:t>
            </a:r>
            <a:r>
              <a:rPr lang="cs-CZ" sz="800" dirty="0" smtClean="0"/>
              <a:t>/</a:t>
            </a:r>
            <a:r>
              <a:rPr lang="cs-CZ" sz="800" dirty="0" err="1" smtClean="0"/>
              <a:t>wiki</a:t>
            </a:r>
            <a:r>
              <a:rPr lang="cs-CZ" sz="800" dirty="0" smtClean="0"/>
              <a:t>/</a:t>
            </a:r>
            <a:r>
              <a:rPr lang="cs-CZ" sz="800" dirty="0" err="1" smtClean="0"/>
              <a:t>Fichier</a:t>
            </a:r>
            <a:r>
              <a:rPr lang="cs-CZ" sz="800" dirty="0" smtClean="0"/>
              <a:t>:Pstruh_</a:t>
            </a:r>
            <a:r>
              <a:rPr lang="cs-CZ" sz="800" dirty="0" err="1" smtClean="0"/>
              <a:t>duhov</a:t>
            </a:r>
            <a:r>
              <a:rPr lang="cs-CZ" sz="800" dirty="0" smtClean="0"/>
              <a:t>%C3%BD,_%C5%BE%C3%A1bry.jpg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97230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pic>
        <p:nvPicPr>
          <p:cNvPr id="2050" name="Picture 2" descr="http://files.naprutu.cz/200000168-2579526732/Anatom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45626"/>
            <a:ext cx="8208912" cy="535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6525344"/>
            <a:ext cx="180850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naprutu.cz</a:t>
            </a:r>
            <a:r>
              <a:rPr lang="cs-CZ" sz="800" dirty="0" smtClean="0"/>
              <a:t>/anatomie-ryb/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15318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pic>
        <p:nvPicPr>
          <p:cNvPr id="4098" name="Picture 2" descr="http://www.orso.cz/dvorak/atlas/pstruh-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568952" cy="525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16016" y="6525344"/>
            <a:ext cx="192232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orso.cz</a:t>
            </a:r>
            <a:r>
              <a:rPr lang="cs-CZ" sz="800" dirty="0" smtClean="0"/>
              <a:t>/</a:t>
            </a:r>
            <a:r>
              <a:rPr lang="cs-CZ" sz="800" dirty="0" err="1" smtClean="0"/>
              <a:t>dvorak</a:t>
            </a:r>
            <a:r>
              <a:rPr lang="cs-CZ" sz="800" dirty="0" smtClean="0"/>
              <a:t>/</a:t>
            </a:r>
            <a:r>
              <a:rPr lang="cs-CZ" sz="800" dirty="0" err="1" smtClean="0"/>
              <a:t>pstruho.html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9533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RYBY</a:t>
            </a:r>
            <a:endParaRPr lang="cs-CZ" b="1" u="sng" dirty="0"/>
          </a:p>
        </p:txBody>
      </p:sp>
      <p:pic>
        <p:nvPicPr>
          <p:cNvPr id="5122" name="Picture 2" descr="http://www.mrk.cz/Data/Galerie/44_f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5214"/>
            <a:ext cx="8568952" cy="528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65253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http://www.mrk.</a:t>
            </a:r>
            <a:r>
              <a:rPr lang="cs-CZ" sz="800" dirty="0" err="1" smtClean="0"/>
              <a:t>cz</a:t>
            </a:r>
            <a:r>
              <a:rPr lang="cs-CZ" sz="800" dirty="0" smtClean="0"/>
              <a:t>/r/atlasy/atlas_ryb/</a:t>
            </a:r>
            <a:r>
              <a:rPr lang="cs-CZ" sz="800" dirty="0" err="1" smtClean="0"/>
              <a:t>maloostni</a:t>
            </a:r>
            <a:r>
              <a:rPr lang="cs-CZ" sz="800" dirty="0" smtClean="0"/>
              <a:t>/</a:t>
            </a:r>
            <a:r>
              <a:rPr lang="cs-CZ" sz="800" dirty="0" err="1" smtClean="0"/>
              <a:t>sumcoviti</a:t>
            </a:r>
            <a:r>
              <a:rPr lang="cs-CZ" sz="800" dirty="0" smtClean="0"/>
              <a:t>/sumec_</a:t>
            </a:r>
            <a:r>
              <a:rPr lang="cs-CZ" sz="800" dirty="0" err="1" smtClean="0"/>
              <a:t>velky</a:t>
            </a:r>
            <a:r>
              <a:rPr lang="cs-CZ" sz="800" dirty="0" smtClean="0"/>
              <a:t>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60435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Obrazová díla byla použita  z knihoven Microsoft Word 2003 a</a:t>
            </a:r>
          </a:p>
          <a:p>
            <a:r>
              <a:rPr lang="cs-CZ" sz="1400" dirty="0" smtClean="0">
                <a:hlinkClick r:id="rId2"/>
              </a:rPr>
              <a:t>http://ewww2003.sweb.cz/kapr.</a:t>
            </a:r>
            <a:r>
              <a:rPr lang="cs-CZ" sz="1400" dirty="0" err="1" smtClean="0">
                <a:hlinkClick r:id="rId2"/>
              </a:rPr>
              <a:t>htm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http://fr.</a:t>
            </a:r>
            <a:r>
              <a:rPr lang="cs-CZ" sz="1400" dirty="0" err="1" smtClean="0">
                <a:hlinkClick r:id="rId3"/>
              </a:rPr>
              <a:t>wikipedia.org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wiki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Fichier</a:t>
            </a:r>
            <a:r>
              <a:rPr lang="cs-CZ" sz="1400" dirty="0" smtClean="0">
                <a:hlinkClick r:id="rId3"/>
              </a:rPr>
              <a:t>:Pstruh_</a:t>
            </a:r>
            <a:r>
              <a:rPr lang="cs-CZ" sz="1400" dirty="0" err="1" smtClean="0">
                <a:hlinkClick r:id="rId3"/>
              </a:rPr>
              <a:t>duhov</a:t>
            </a:r>
            <a:r>
              <a:rPr lang="cs-CZ" sz="1400" dirty="0" smtClean="0">
                <a:hlinkClick r:id="rId3"/>
              </a:rPr>
              <a:t>%C3%BD,_%C5%BE%C3%A1bry.jpg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naprutu.cz</a:t>
            </a:r>
            <a:r>
              <a:rPr lang="cs-CZ" sz="1400" dirty="0" smtClean="0">
                <a:hlinkClick r:id="rId4"/>
              </a:rPr>
              <a:t>/anatomie-ryb/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://www.orso.cz/dvorak/pstruho.html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http://www.mrk.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/r/atlasy/atlas_ryb/</a:t>
            </a:r>
            <a:r>
              <a:rPr lang="cs-CZ" sz="1400" dirty="0" err="1" smtClean="0">
                <a:hlinkClick r:id="rId6"/>
              </a:rPr>
              <a:t>maloostni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sumcoviti</a:t>
            </a:r>
            <a:r>
              <a:rPr lang="cs-CZ" sz="1400" dirty="0" smtClean="0">
                <a:hlinkClick r:id="rId6"/>
              </a:rPr>
              <a:t>/sumec_</a:t>
            </a:r>
            <a:r>
              <a:rPr lang="cs-CZ" sz="1400" dirty="0" err="1" smtClean="0">
                <a:hlinkClick r:id="rId6"/>
              </a:rPr>
              <a:t>velky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4722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OBRATLOVCI RYBY</vt:lpstr>
      <vt:lpstr>RYBY</vt:lpstr>
      <vt:lpstr>RYBY</vt:lpstr>
      <vt:lpstr>RYBY</vt:lpstr>
      <vt:lpstr>RYBY</vt:lpstr>
      <vt:lpstr>RYBY</vt:lpstr>
      <vt:lpstr>RYBY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NTBK</dc:creator>
  <cp:lastModifiedBy>NTBK</cp:lastModifiedBy>
  <cp:revision>8</cp:revision>
  <dcterms:created xsi:type="dcterms:W3CDTF">2012-05-19T17:59:47Z</dcterms:created>
  <dcterms:modified xsi:type="dcterms:W3CDTF">2013-10-13T17:03:25Z</dcterms:modified>
</cp:coreProperties>
</file>