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0" r:id="rId3"/>
    <p:sldId id="264" r:id="rId4"/>
    <p:sldId id="269" r:id="rId5"/>
    <p:sldId id="272" r:id="rId6"/>
    <p:sldId id="275" r:id="rId7"/>
    <p:sldId id="276" r:id="rId8"/>
    <p:sldId id="277" r:id="rId9"/>
    <p:sldId id="278" r:id="rId10"/>
    <p:sldId id="279" r:id="rId11"/>
    <p:sldId id="257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523616-88E1-4A34-85D9-D0C974835A95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2ADBC-4805-4438-9244-7B98896A2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663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F043C92-8AF7-4438-BB61-99FEA3283D14}" type="datetimeFigureOut">
              <a:rPr lang="cs-CZ" smtClean="0"/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5.wmf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image" Target="../media/image52.emf"/><Relationship Id="rId4" Type="http://schemas.openxmlformats.org/officeDocument/2006/relationships/image" Target="../media/image48.png"/><Relationship Id="rId9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wmf"/><Relationship Id="rId2" Type="http://schemas.openxmlformats.org/officeDocument/2006/relationships/image" Target="../media/image5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sz="quarter" idx="4294967295"/>
          </p:nvPr>
        </p:nvSpPr>
        <p:spPr>
          <a:xfrm>
            <a:off x="473199" y="2708920"/>
            <a:ext cx="8218487" cy="3417888"/>
          </a:xfrm>
        </p:spPr>
        <p:txBody>
          <a:bodyPr>
            <a:normAutofit lnSpcReduction="10000"/>
          </a:bodyPr>
          <a:lstStyle/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 ŠKOLY</a:t>
            </a: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:	</a:t>
            </a: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	</a:t>
            </a:r>
            <a:r>
              <a:rPr lang="cs-CZ" sz="1600" b="1" dirty="0" smtClean="0">
                <a:latin typeface="Comic Sans MS" pitchFamily="66" charset="0"/>
              </a:rPr>
              <a:t>ZŠ speciální Litvínov, Šafaříkova 991, okr. Most</a:t>
            </a:r>
          </a:p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AUTOR: 		</a:t>
            </a:r>
            <a:r>
              <a:rPr lang="cs-CZ" sz="1600" b="1" dirty="0" smtClean="0">
                <a:latin typeface="Comic Sans MS" pitchFamily="66" charset="0"/>
              </a:rPr>
              <a:t>Mgr. Petra </a:t>
            </a:r>
            <a:r>
              <a:rPr lang="cs-CZ" sz="1600" b="1" dirty="0" err="1" smtClean="0">
                <a:latin typeface="Comic Sans MS" pitchFamily="66" charset="0"/>
              </a:rPr>
              <a:t>Lobo</a:t>
            </a:r>
            <a:endParaRPr lang="cs-CZ" sz="1600" b="1" dirty="0" smtClean="0">
              <a:latin typeface="Comic Sans MS" pitchFamily="66" charset="0"/>
            </a:endParaRPr>
          </a:p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NÁZEV:	 	</a:t>
            </a:r>
            <a:r>
              <a:rPr lang="cs-CZ" sz="1600" b="1" dirty="0" smtClean="0">
                <a:latin typeface="Comic Sans MS" pitchFamily="66" charset="0"/>
              </a:rPr>
              <a:t>VY_32_INOVACE_69_ANGLIČTINA ZVÍŘATA ZOO 			KŘÍŽOVKA</a:t>
            </a:r>
          </a:p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TÉMA:  		</a:t>
            </a:r>
            <a:r>
              <a:rPr lang="cs-CZ" sz="1600" b="1" dirty="0" smtClean="0">
                <a:latin typeface="Comic Sans MS" pitchFamily="66" charset="0"/>
              </a:rPr>
              <a:t>ZVÍŘATA ZOO Procvičování slovíček</a:t>
            </a:r>
            <a:endParaRPr lang="cs-CZ" sz="1600" b="1" dirty="0">
              <a:solidFill>
                <a:schemeClr val="tx2"/>
              </a:solidFill>
              <a:latin typeface="Comic Sans MS" pitchFamily="66" charset="0"/>
            </a:endParaRPr>
          </a:p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ČÍSLO PROJEKTU:  	</a:t>
            </a:r>
            <a:r>
              <a:rPr lang="cs-CZ" sz="1600" b="1" dirty="0" smtClean="0">
                <a:latin typeface="Comic Sans MS" pitchFamily="66" charset="0"/>
              </a:rPr>
              <a:t>CZ.1.07/1.4</a:t>
            </a:r>
            <a:r>
              <a:rPr lang="cs-CZ" sz="1600" b="1" dirty="0">
                <a:latin typeface="Comic Sans MS" pitchFamily="66" charset="0"/>
              </a:rPr>
              <a:t>./00/21.1535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1783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231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2492896"/>
            <a:ext cx="8229600" cy="3633788"/>
          </a:xfrm>
        </p:spPr>
        <p:txBody>
          <a:bodyPr>
            <a:normAutofit/>
          </a:bodyPr>
          <a:lstStyle/>
          <a:p>
            <a:pPr marL="180000" lvl="0" fontAlgn="base">
              <a:lnSpc>
                <a:spcPct val="200000"/>
              </a:lnSpc>
              <a:spcBef>
                <a:spcPts val="6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ANOTACE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:	Určeno pro žáky 6. ročníku ZŠ praktické, procvičování slovní zásoby s interaktivní tabulí (IT) a pracovními listy (PL) v návaznosti na výukový program TERASOFT Angličtina hrou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1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–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ZVÍŘATA. Výběr slovíček – zvířata, která můžeme vidět v Zoo. 3.- 10. snímek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– společně –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seznámení se slovíčky. 11. snímek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–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samostatná práce – křížovka v PL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podle obrázků na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IT nebo přímo s výukovým programem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TERASOFT Angličtina hrou 1 – ZVÍŘATA.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12. snímek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–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tajenka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.</a:t>
            </a:r>
          </a:p>
          <a:p>
            <a:pPr marL="180000" lvl="0" fontAlgn="base">
              <a:lnSpc>
                <a:spcPct val="200000"/>
              </a:lnSpc>
              <a:spcBef>
                <a:spcPts val="6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ZDROJE: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	Galerie MICROSOFT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OFFICE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1783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obo\AppData\Local\Microsoft\Windows\Temporary Internet Files\Content.IE5\0ZTNDU96\MP9003138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8088" y="1277384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350925" y="219288"/>
            <a:ext cx="6511925" cy="1204296"/>
          </a:xfrm>
        </p:spPr>
        <p:txBody>
          <a:bodyPr/>
          <a:lstStyle/>
          <a:p>
            <a:pPr algn="ctr"/>
            <a:r>
              <a:rPr lang="cs-CZ" dirty="0" smtClean="0"/>
              <a:t>ZEBRA - ZEBRA</a:t>
            </a:r>
            <a:endParaRPr lang="cs-CZ" dirty="0"/>
          </a:p>
        </p:txBody>
      </p:sp>
      <p:pic>
        <p:nvPicPr>
          <p:cNvPr id="2051" name="Picture 3" descr="C:\Users\lobo\AppData\Local\Microsoft\Windows\Temporary Internet Files\Content.IE5\3MGNF4K7\MC900332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821436"/>
            <a:ext cx="1829714" cy="139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obo\AppData\Local\Microsoft\Windows\Temporary Internet Files\Content.IE5\64YLV3E4\MC9004241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00" y="402971"/>
            <a:ext cx="1946275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obo\AppData\Local\Microsoft\Windows\Temporary Internet Files\Content.IE5\6HROHOPQ\MC9002834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57" y="2042450"/>
            <a:ext cx="1827886" cy="186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obo\AppData\Local\Microsoft\Windows\Temporary Internet Files\Content.IE5\TEZ43SA4\MC9000529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160" y="4769077"/>
            <a:ext cx="1809598" cy="177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lobo\AppData\Local\Microsoft\Windows\Temporary Internet Files\Content.IE5\PXNZ11JQ\MP90031383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27212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obo\AppData\Local\Microsoft\Windows\Temporary Internet Files\Content.IE5\0ZTNDU96\MP900313834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608" y="2306293"/>
            <a:ext cx="3657600" cy="246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obo\AppData\Local\Microsoft\Windows\Temporary Internet Files\Content.IE5\H11SEIQQ\MC90019738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239" y="3917070"/>
            <a:ext cx="2996953" cy="26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obo\AppData\Local\Microsoft\Windows\Temporary Internet Files\Content.IE5\3MGNF4K7\MC90035614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178" y="2042450"/>
            <a:ext cx="1797710" cy="1244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220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lobo\AppData\Local\Microsoft\Windows\Temporary Internet Files\Content.IE5\W3PPHQI5\MM91000109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11" y="189389"/>
            <a:ext cx="3364440" cy="2915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lobo\AppData\Local\Microsoft\Windows\Temporary Internet Files\Content.IE5\64YLV3E4\MC9003457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482" y="4693419"/>
            <a:ext cx="2050085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744444" y="476672"/>
            <a:ext cx="6511925" cy="1143000"/>
          </a:xfrm>
        </p:spPr>
        <p:txBody>
          <a:bodyPr/>
          <a:lstStyle/>
          <a:p>
            <a:pPr algn="ctr"/>
            <a:r>
              <a:rPr lang="cs-CZ" dirty="0" smtClean="0"/>
              <a:t>TYGR - TIGER</a:t>
            </a:r>
            <a:endParaRPr lang="cs-CZ" dirty="0"/>
          </a:p>
        </p:txBody>
      </p:sp>
      <p:pic>
        <p:nvPicPr>
          <p:cNvPr id="7174" name="Picture 6" descr="C:\Users\lobo\AppData\Local\Microsoft\Windows\Temporary Internet Files\Content.IE5\6KBCYB6Z\MP90018048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377" y="476672"/>
            <a:ext cx="2664296" cy="4217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lobo\AppData\Local\Microsoft\Windows\Temporary Internet Files\Content.IE5\W3PPHQI5\MP90026253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423" y="3158321"/>
            <a:ext cx="5069697" cy="337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lobo\AppData\Local\Microsoft\Windows\Temporary Internet Files\Content.IE5\5MY2FFUT\MC9003244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407" y="2184648"/>
            <a:ext cx="1889150" cy="80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28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SLON - ELEPHANT</a:t>
            </a:r>
            <a:endParaRPr lang="cs-CZ" dirty="0"/>
          </a:p>
        </p:txBody>
      </p:sp>
      <p:pic>
        <p:nvPicPr>
          <p:cNvPr id="2050" name="Picture 2" descr="C:\Documents and Settings\Honza\Local Settings\Temporary Internet Files\Content.IE5\Q9LOB5NE\MP9001490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148075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onza\Local Settings\Temporary Internet Files\Content.IE5\JWV7QFY7\MP9004092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607" y="3747009"/>
            <a:ext cx="4202855" cy="280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Honza\Local Settings\Temporary Internet Files\Content.IE5\Q9LOB5NE\MP9004277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64052"/>
            <a:ext cx="2376264" cy="3578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Honza\Local Settings\Temporary Internet Files\Content.IE5\Z01R9CVQ\MC9002152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602694"/>
            <a:ext cx="2404864" cy="284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Honza\Local Settings\Temporary Internet Files\Content.IE5\JWV7QFY7\MC9003013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620" y="666117"/>
            <a:ext cx="2134510" cy="2261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Honza\Local Settings\Temporary Internet Files\Content.IE5\1OHIFFPX\MC9001955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412" y="1144445"/>
            <a:ext cx="2098087" cy="270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447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60648"/>
            <a:ext cx="8229600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MEDVĚD - BEAR</a:t>
            </a:r>
            <a:endParaRPr lang="cs-CZ" dirty="0"/>
          </a:p>
        </p:txBody>
      </p:sp>
      <p:pic>
        <p:nvPicPr>
          <p:cNvPr id="3074" name="Picture 2" descr="C:\Documents and Settings\Honza\Local Settings\Temporary Internet Files\Content.IE5\Z01R9CVQ\MP90044247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91" y="3724688"/>
            <a:ext cx="4128467" cy="275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Honza\Local Settings\Temporary Internet Files\Content.IE5\Q9LOB5NE\MP900403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7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Honza\Local Settings\Temporary Internet Files\Content.IE5\JWV7QFY7\MP900406857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335" y="1124744"/>
            <a:ext cx="410606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Honza\Local Settings\Temporary Internet Files\Content.IE5\1OHIFFPX\MP90040668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379" y="3724688"/>
            <a:ext cx="4128466" cy="2752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Honza\Local Settings\Temporary Internet Files\Content.IE5\Z01R9CVQ\MC9003379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691" y="692696"/>
            <a:ext cx="2090994" cy="206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2719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548680"/>
            <a:ext cx="8229600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KLOKAN - KANGAROO</a:t>
            </a:r>
            <a:endParaRPr lang="cs-CZ" dirty="0"/>
          </a:p>
        </p:txBody>
      </p:sp>
      <p:pic>
        <p:nvPicPr>
          <p:cNvPr id="4099" name="Picture 3" descr="C:\Documents and Settings\Honza\Local Settings\Temporary Internet Files\Content.IE5\Q9LOB5NE\MP9001806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717032"/>
            <a:ext cx="4344573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Honza\Local Settings\Temporary Internet Files\Content.IE5\JWV7QFY7\MP9004031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44" y="1556792"/>
            <a:ext cx="3363332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Honza\Local Settings\Temporary Internet Files\Content.IE5\1OHIFFPX\MC900111356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091" y="755589"/>
            <a:ext cx="3985175" cy="293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Honza\Local Settings\Temporary Internet Files\Content.IE5\Z01R9CVQ\MC9000485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122" y="1299124"/>
            <a:ext cx="1658722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10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PAPOUŠEK - PARROT</a:t>
            </a:r>
            <a:endParaRPr lang="cs-CZ" dirty="0"/>
          </a:p>
        </p:txBody>
      </p:sp>
      <p:pic>
        <p:nvPicPr>
          <p:cNvPr id="5122" name="Picture 2" descr="C:\Documents and Settings\Honza\Local Settings\Temporary Internet Files\Content.IE5\Q9LOB5NE\MP90044240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00808"/>
            <a:ext cx="3286539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Honza\Local Settings\Temporary Internet Files\Content.IE5\JWV7QFY7\MP9004068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700808"/>
            <a:ext cx="5013176" cy="501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Honza\Local Settings\Temporary Internet Files\Content.IE5\Q9LOB5NE\MC9000485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35" y="620688"/>
            <a:ext cx="1814170" cy="170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Honza\Local Settings\Temporary Internet Files\Content.IE5\JWV7QFY7\MC9003323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132856"/>
            <a:ext cx="1826057" cy="14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Honza\Local Settings\Temporary Internet Files\Content.IE5\1OHIFFPX\MP9004317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7130" y="378615"/>
            <a:ext cx="1296480" cy="194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315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LEV - LION</a:t>
            </a:r>
            <a:endParaRPr lang="cs-CZ" dirty="0"/>
          </a:p>
        </p:txBody>
      </p:sp>
      <p:pic>
        <p:nvPicPr>
          <p:cNvPr id="7170" name="Picture 2" descr="C:\Documents and Settings\Honza\Local Settings\Temporary Internet Files\Content.IE5\Q9LOB5NE\MC9004406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3893" y="692696"/>
            <a:ext cx="2019501" cy="2028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Honza\Local Settings\Temporary Internet Files\Content.IE5\JWV7QFY7\MC9003244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2592288" cy="1957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Honza\Local Settings\Temporary Internet Files\Content.IE5\1OHIFFPX\MP90018029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808" y="1600199"/>
            <a:ext cx="2811376" cy="445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Documents and Settings\Honza\Local Settings\Temporary Internet Files\Content.IE5\Z01R9CVQ\MP9004033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941" y="292977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Documents and Settings\Honza\Local Settings\Temporary Internet Files\Content.IE5\Q9LOB5NE\MP90026252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93326"/>
            <a:ext cx="24444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939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Honza\Local Settings\Temporary Internet Files\Content.IE5\Z01R9CVQ\MC90044066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217024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2068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OPICE - MONKEY</a:t>
            </a:r>
            <a:endParaRPr lang="cs-CZ" dirty="0"/>
          </a:p>
        </p:txBody>
      </p:sp>
      <p:pic>
        <p:nvPicPr>
          <p:cNvPr id="6147" name="Picture 3" descr="C:\Documents and Settings\Honza\Local Settings\Temporary Internet Files\Content.IE5\Q9LOB5NE\MP9002890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465" y="4490554"/>
            <a:ext cx="3124944" cy="205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Honza\Local Settings\Temporary Internet Files\Content.IE5\JWV7QFY7\MP9004033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8766" y="1674067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Honza\Local Settings\Temporary Internet Files\Content.IE5\1OHIFFPX\MP9004318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38210"/>
            <a:ext cx="4623681" cy="311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Honza\Local Settings\Temporary Internet Files\Content.IE5\Z01R9CVQ\MC9004413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326" y="1700808"/>
            <a:ext cx="1793875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830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Documents and Settings\Honza\Local Settings\Temporary Internet Files\Content.IE5\1OHIFFPX\MC900382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89805"/>
            <a:ext cx="2571488" cy="2743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KŘÍŽOVKA - CROSSWORD</a:t>
            </a:r>
            <a:br>
              <a:rPr lang="cs-CZ" sz="4000" dirty="0" smtClean="0"/>
            </a:br>
            <a:endParaRPr lang="cs-CZ" sz="10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34" y="3691789"/>
            <a:ext cx="2495952" cy="2639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1798637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4824" y="4869160"/>
            <a:ext cx="1935053" cy="1461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273" y="451399"/>
            <a:ext cx="1535127" cy="1440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324" y="4415242"/>
            <a:ext cx="2605676" cy="1915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 descr="C:\Documents and Settings\Honza\Local Settings\Temporary Internet Files\Content.IE5\Z01R9CVQ\MC9003561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04" y="1981338"/>
            <a:ext cx="2458560" cy="170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Honza\Local Settings\Temporary Internet Files\Content.IE5\Z01R9CVQ\MC90032446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5236" y="920916"/>
            <a:ext cx="2737819" cy="116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11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89539" y="2975436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001711" y="5532446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4.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12717" y="5000840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3.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979712" y="5157293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6.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221534" y="1171873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5.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8067836" y="3683322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7.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368062" y="1172371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8.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24267" y="1508866"/>
            <a:ext cx="833689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2.</a:t>
            </a:r>
            <a:endParaRPr lang="cs-CZ" sz="40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613" y="2083098"/>
            <a:ext cx="3758232" cy="2786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118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836712"/>
            <a:ext cx="6512511" cy="11430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TAJENKA</a:t>
            </a:r>
            <a:endParaRPr lang="cs-CZ" sz="1200" dirty="0"/>
          </a:p>
        </p:txBody>
      </p:sp>
      <p:pic>
        <p:nvPicPr>
          <p:cNvPr id="12290" name="Picture 2" descr="C:\Users\lobo\AppData\Local\Microsoft\Windows\Temporary Internet Files\Content.IE5\64YLV3E4\MC900434417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6096" y="290339"/>
            <a:ext cx="14128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7" y="2204864"/>
            <a:ext cx="8280920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ZOO, GREAT!!!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293" name="Picture 5" descr="C:\Users\lobo\AppData\Local\Microsoft\Windows\Temporary Internet Files\Content.IE5\W3PPHQI5\MC900437791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86085"/>
            <a:ext cx="2565086" cy="210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797647"/>
            <a:ext cx="3157537" cy="207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3328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290</TotalTime>
  <Words>54</Words>
  <Application>Microsoft Office PowerPoint</Application>
  <PresentationFormat>Předvádění na obrazovce (4:3)</PresentationFormat>
  <Paragraphs>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ZEBRA - ZEBRA</vt:lpstr>
      <vt:lpstr>TYGR - TIGER</vt:lpstr>
      <vt:lpstr>SLON - ELEPHANT</vt:lpstr>
      <vt:lpstr>Prezentace aplikace PowerPoint</vt:lpstr>
      <vt:lpstr>Prezentace aplikace PowerPoint</vt:lpstr>
      <vt:lpstr>PAPOUŠEK - PARROT</vt:lpstr>
      <vt:lpstr>LEV - LION</vt:lpstr>
      <vt:lpstr>OPICE - MONKEY</vt:lpstr>
      <vt:lpstr>KŘÍŽOVKA - CROSSWORD </vt:lpstr>
      <vt:lpstr>TAJENKA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Lobo Petra</dc:creator>
  <cp:lastModifiedBy>Lobo Petra</cp:lastModifiedBy>
  <cp:revision>31</cp:revision>
  <dcterms:created xsi:type="dcterms:W3CDTF">2013-03-29T13:33:36Z</dcterms:created>
  <dcterms:modified xsi:type="dcterms:W3CDTF">2013-10-14T05:53:41Z</dcterms:modified>
</cp:coreProperties>
</file>