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7" r:id="rId7"/>
    <p:sldId id="262" r:id="rId8"/>
    <p:sldId id="269" r:id="rId9"/>
    <p:sldId id="264" r:id="rId10"/>
    <p:sldId id="265" r:id="rId11"/>
    <p:sldId id="272" r:id="rId12"/>
    <p:sldId id="266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756" autoAdjust="0"/>
    <p:restoredTop sz="93191" autoAdjust="0"/>
  </p:normalViewPr>
  <p:slideViewPr>
    <p:cSldViewPr>
      <p:cViewPr>
        <p:scale>
          <a:sx n="100" d="100"/>
          <a:sy n="100" d="100"/>
        </p:scale>
        <p:origin x="1380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VY_32_INOVACE_6A_03_Slovensko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Kuchtová Květoslava 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b="0" i="0" u="none" kern="1200" dirty="0" smtClean="0"/>
            <a:t>VY_32_INOVACE_6A_03_Slovensko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Zeměpis 7.ročník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41BF07-0CD5-4E56-9AF2-462875E648C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EC4DF2-7503-48B4-8734-0F61E060A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432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2095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1201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5703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1210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2776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8747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81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3784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68103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1440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721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0838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EC4DF2-7503-48B4-8734-0F61E060A844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083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jpe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ilgrimtours.sk/upload/hotel-patria-strbske-pleso-vysoke-tatry-slovensko-lyzovacka-ski-ubytovanie-v-na/hotel-patria-strbske-pleso-vysoke-tatry-slovensko-lyzovacka-ski-ubytovanie-v-na-sk-big-Patria%20letna2.jpg" TargetMode="External"/><Relationship Id="rId3" Type="http://schemas.openxmlformats.org/officeDocument/2006/relationships/hyperlink" Target="http://im.novinky.cz/386/183864-top_foto1-vkqu7.jpg" TargetMode="External"/><Relationship Id="rId7" Type="http://schemas.openxmlformats.org/officeDocument/2006/relationships/hyperlink" Target="http://i.pravda.sk/07/071/skcl/P121c3a97_Mapaa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6/Flag_of_Slovakia.svg/800px-Flag_of_Slovakia.svg.png" TargetMode="External"/><Relationship Id="rId11" Type="http://schemas.openxmlformats.org/officeDocument/2006/relationships/hyperlink" Target="http://www.quido.cz/priroda/obrazky/dobsinska_jeskyne_2_v.jpg" TargetMode="External"/><Relationship Id="rId5" Type="http://schemas.openxmlformats.org/officeDocument/2006/relationships/hyperlink" Target="http://www.oilempire.us/oil-jpg/Euro_coins.jpg" TargetMode="External"/><Relationship Id="rId10" Type="http://schemas.openxmlformats.org/officeDocument/2006/relationships/hyperlink" Target="http://t3.gstatic.com/images?q=tbn:ANd9GcSXvPjfBostQRpagw4Ttz2UHEVJ6DFlNHoPVROrIIKEI1dgO4KeC4oTDzi22Q" TargetMode="External"/><Relationship Id="rId4" Type="http://schemas.openxmlformats.org/officeDocument/2006/relationships/hyperlink" Target="http://www.duk.sk/assets/prednasajuci/gasparovic.jpg" TargetMode="External"/><Relationship Id="rId9" Type="http://schemas.openxmlformats.org/officeDocument/2006/relationships/hyperlink" Target="http://www.gvp.cz/~ouertani/slovesnko.nove/grad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87836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</a:t>
            </a:r>
            <a:r>
              <a:rPr lang="cs-CZ" err="1" smtClean="0"/>
              <a:t>tříd</a:t>
            </a:r>
            <a:r>
              <a:rPr lang="cs-CZ" smtClean="0"/>
              <a:t>. s </a:t>
            </a:r>
            <a:r>
              <a:rPr lang="cs-CZ" dirty="0" smtClean="0"/>
              <a:t>použitím interaktivní tabule.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4" y="1"/>
            <a:ext cx="91394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71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Slovensko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7125112" cy="405143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Hlavní město: Bratislava</a:t>
            </a:r>
          </a:p>
          <a:p>
            <a:r>
              <a:rPr lang="cs-CZ" sz="2800" dirty="0" smtClean="0"/>
              <a:t>Rozloha: 49 035 km²</a:t>
            </a:r>
          </a:p>
          <a:p>
            <a:r>
              <a:rPr lang="cs-CZ" sz="2800" dirty="0" smtClean="0"/>
              <a:t>Počet obyvatel: 5 440 078</a:t>
            </a:r>
          </a:p>
          <a:p>
            <a:r>
              <a:rPr lang="cs-CZ" sz="2800" dirty="0" smtClean="0"/>
              <a:t>Jazyk: slovenština</a:t>
            </a:r>
          </a:p>
          <a:p>
            <a:r>
              <a:rPr lang="cs-CZ" sz="2800" dirty="0" smtClean="0"/>
              <a:t>Prezident: Ivan </a:t>
            </a:r>
            <a:r>
              <a:rPr lang="cs-CZ" sz="2800" dirty="0" err="1" smtClean="0"/>
              <a:t>Gašparovič</a:t>
            </a:r>
            <a:endParaRPr lang="cs-CZ" sz="2800" dirty="0" smtClean="0"/>
          </a:p>
          <a:p>
            <a:r>
              <a:rPr lang="cs-CZ" sz="2800" dirty="0" smtClean="0"/>
              <a:t>Měna: Euro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9030" y="1844824"/>
            <a:ext cx="2448272" cy="3340871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4653136"/>
            <a:ext cx="2938197" cy="1987721"/>
          </a:xfrm>
          <a:prstGeom prst="rect">
            <a:avLst/>
          </a:prstGeom>
        </p:spPr>
      </p:pic>
      <p:pic>
        <p:nvPicPr>
          <p:cNvPr id="1026" name="Picture 2" descr="C:\Users\Uzivatel\AppData\Local\Microsoft\Windows\Temporary Internet Files\Content.IE5\0KYD7OBG\MC9003494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638" y="155575"/>
            <a:ext cx="2834778" cy="147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9417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0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70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9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1000"/>
                            </p:stCondLst>
                            <p:childTnLst>
                              <p:par>
                                <p:cTn id="4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4000"/>
                            </p:stCondLst>
                            <p:childTnLst>
                              <p:par>
                                <p:cTn id="4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268" y="469448"/>
            <a:ext cx="3714903" cy="2472099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H="1">
            <a:off x="3995936" y="1666978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172762" y="1481887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Vlajka Slovenska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4958" y="2948770"/>
            <a:ext cx="2952328" cy="3719934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>
            <a:off x="3275856" y="5301207"/>
            <a:ext cx="2084893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27584" y="5076381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Znak Slovenska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Uzivatel\AppData\Local\Microsoft\Windows\Temporary Internet Files\Content.IE5\0KYD7OBG\MC9003494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68577"/>
            <a:ext cx="257998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060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808" y="225488"/>
            <a:ext cx="7125113" cy="92447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Sousední státy Slovenska</a:t>
            </a:r>
            <a:endParaRPr lang="cs-CZ" sz="3600" dirty="0"/>
          </a:p>
        </p:txBody>
      </p:sp>
      <p:pic>
        <p:nvPicPr>
          <p:cNvPr id="3074" name="Picture 2" descr="C:\Users\Uzivatel\AppData\Local\Microsoft\Windows\Temporary Internet Files\Content.IE5\0KYD7OBG\MC9003494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607" y="2771636"/>
            <a:ext cx="6696744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68561" y="2586970"/>
            <a:ext cx="11297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81126" y="4296187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UKRAJINA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65314" y="5495447"/>
            <a:ext cx="1527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MAĎARSKO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5877272"/>
            <a:ext cx="150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RAKOUSK</a:t>
            </a:r>
            <a:r>
              <a:rPr lang="cs-CZ" dirty="0" smtClean="0">
                <a:solidFill>
                  <a:schemeClr val="bg1"/>
                </a:solidFill>
              </a:rPr>
              <a:t>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20326" y="3451066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4985" y="1486525"/>
            <a:ext cx="71679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Slovensko je stát ve Střední Evropě a sousedí s Rakouskem,</a:t>
            </a:r>
          </a:p>
          <a:p>
            <a:r>
              <a:rPr lang="cs-CZ" dirty="0" err="1" smtClean="0"/>
              <a:t>Maďarskem,Ukrajinou</a:t>
            </a:r>
            <a:r>
              <a:rPr lang="cs-CZ" dirty="0" smtClean="0"/>
              <a:t>, </a:t>
            </a:r>
            <a:r>
              <a:rPr lang="cs-CZ" dirty="0" err="1" smtClean="0"/>
              <a:t>Polskem,ČR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56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30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18887" y="116632"/>
            <a:ext cx="7125113" cy="92447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Povrch a vodstvo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04664"/>
            <a:ext cx="9505056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Povrch: sever =) hornatý – Karpaty, Malá Fatra, Velká Fatra, 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    Vysoké Tatry, Nízké Tatry</a:t>
            </a:r>
          </a:p>
          <a:p>
            <a:pPr marL="0" indent="0">
              <a:buNone/>
            </a:pPr>
            <a:r>
              <a:rPr lang="cs-CZ" sz="1800" dirty="0" smtClean="0"/>
              <a:t>jih =) nížinatý – Podunajská nížina, Východoslovenská nížina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Vodstvo:         Dunaj, Váh, Nitra, </a:t>
            </a:r>
            <a:r>
              <a:rPr lang="cs-CZ" sz="1800" dirty="0" err="1" smtClean="0"/>
              <a:t>Hornád</a:t>
            </a:r>
            <a:r>
              <a:rPr lang="cs-CZ" sz="1800" dirty="0" smtClean="0"/>
              <a:t>, Dunajec,</a:t>
            </a:r>
          </a:p>
          <a:p>
            <a:pPr marL="0" indent="0">
              <a:buNone/>
            </a:pPr>
            <a:r>
              <a:rPr lang="cs-CZ" dirty="0"/>
              <a:t>Vodní nádrže</a:t>
            </a:r>
            <a:r>
              <a:rPr lang="cs-CZ" dirty="0" smtClean="0"/>
              <a:t>:  Orava</a:t>
            </a:r>
            <a:r>
              <a:rPr lang="cs-CZ" dirty="0"/>
              <a:t>, Liptovská </a:t>
            </a:r>
            <a:r>
              <a:rPr lang="cs-CZ" dirty="0" err="1"/>
              <a:t>Mara</a:t>
            </a:r>
            <a:r>
              <a:rPr lang="cs-CZ" dirty="0"/>
              <a:t>, Velká </a:t>
            </a:r>
            <a:r>
              <a:rPr lang="cs-CZ" dirty="0" err="1" smtClean="0"/>
              <a:t>Domaša</a:t>
            </a:r>
            <a:r>
              <a:rPr lang="cs-CZ" dirty="0" smtClean="0"/>
              <a:t>, </a:t>
            </a:r>
            <a:r>
              <a:rPr lang="cs-CZ" dirty="0" err="1" smtClean="0"/>
              <a:t>Zemplínská</a:t>
            </a:r>
            <a:r>
              <a:rPr lang="cs-CZ" dirty="0" smtClean="0"/>
              <a:t> </a:t>
            </a:r>
            <a:r>
              <a:rPr lang="cs-CZ" dirty="0" err="1" smtClean="0"/>
              <a:t>Šírava</a:t>
            </a:r>
            <a:endParaRPr lang="cs-CZ" dirty="0">
              <a:solidFill>
                <a:srgbClr val="FF0000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844296"/>
            <a:ext cx="4896544" cy="3068960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380075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5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500"/>
                            </p:stCondLst>
                            <p:childTnLst>
                              <p:par>
                                <p:cTn id="20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500"/>
                            </p:stCondLst>
                            <p:childTnLst>
                              <p:par>
                                <p:cTn id="24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28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7500"/>
                            </p:stCondLst>
                            <p:childTnLst>
                              <p:par>
                                <p:cTn id="32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59607"/>
            <a:ext cx="9395206" cy="924475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Hospodářství Slovenska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67543" y="1119850"/>
            <a:ext cx="8184195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Slovenský průmysl je z 39% závislý na výrobě automobilů. Například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 Volkswagen , Citroën a Kia Motors.</a:t>
            </a:r>
          </a:p>
          <a:p>
            <a:r>
              <a:rPr lang="cs-CZ" sz="2000" dirty="0" smtClean="0"/>
              <a:t>Významný je elektrotechnický průmysl, zaměřený na výrobu LCD a LED televizorů, LCD monitorů a satelitních přijímačů.</a:t>
            </a:r>
          </a:p>
          <a:p>
            <a:r>
              <a:rPr lang="cs-CZ" sz="2000" dirty="0" smtClean="0"/>
              <a:t>Slovenská energetika 18,27% vodní el., tepelné 37,56% a jaderné 44,7%.</a:t>
            </a:r>
          </a:p>
          <a:p>
            <a:r>
              <a:rPr lang="cs-CZ" sz="2000" dirty="0" smtClean="0"/>
              <a:t>Těžební průmysl založen na těžbě hnědého uhlí, ropy a zemního plynu.</a:t>
            </a:r>
          </a:p>
          <a:p>
            <a:r>
              <a:rPr lang="cs-CZ" sz="2000" dirty="0" smtClean="0"/>
              <a:t>Zemědělství – obiloviny, brambory, kukuřice, vinná réva, chmel, chov drůbeže, prasat, ovcí, skotu a koní.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467544" y="205248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 </a:t>
            </a:r>
          </a:p>
        </p:txBody>
      </p:sp>
      <p:pic>
        <p:nvPicPr>
          <p:cNvPr id="4098" name="Picture 2" descr="C:\Users\Uzivatel\AppData\Local\Microsoft\Windows\Temporary Internet Files\Content.IE5\0KYD7OBG\MP9001786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854059"/>
            <a:ext cx="3657600" cy="2003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0KYD7OBG\MP90017865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120" y="4882500"/>
            <a:ext cx="3376543" cy="1975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zivatel\AppData\Local\Microsoft\Windows\Temporary Internet Files\Content.IE5\0KYD7OBG\MP9004393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663" y="4509120"/>
            <a:ext cx="1858337" cy="234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4145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0"/>
                            </p:stCondLst>
                            <p:childTnLst>
                              <p:par>
                                <p:cTn id="50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3000"/>
                            </p:stCondLst>
                            <p:childTnLst>
                              <p:par>
                                <p:cTn id="54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18887" y="0"/>
            <a:ext cx="7125113" cy="92447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Turistické zajímavosti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8640"/>
            <a:ext cx="7125112" cy="4051437"/>
          </a:xfrm>
        </p:spPr>
        <p:txBody>
          <a:bodyPr/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764704"/>
            <a:ext cx="4067944" cy="28803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28518"/>
            <a:ext cx="4716016" cy="302948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580112" y="4161589"/>
            <a:ext cx="1751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Slovenský ráj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052736"/>
            <a:ext cx="763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Tatry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1916832"/>
            <a:ext cx="432233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Pohoří na severu Slovenska.</a:t>
            </a:r>
          </a:p>
          <a:p>
            <a:r>
              <a:rPr lang="cs-CZ" dirty="0" smtClean="0"/>
              <a:t>Nejvyšší vrchol je </a:t>
            </a:r>
            <a:r>
              <a:rPr lang="cs-CZ" dirty="0" err="1" smtClean="0"/>
              <a:t>Gerlachovský</a:t>
            </a:r>
            <a:endParaRPr lang="cs-CZ" dirty="0" smtClean="0"/>
          </a:p>
          <a:p>
            <a:r>
              <a:rPr lang="cs-CZ" dirty="0" smtClean="0"/>
              <a:t>štít s nadmořskou výškou 2 655 m.</a:t>
            </a:r>
          </a:p>
          <a:p>
            <a:r>
              <a:rPr lang="cs-CZ" dirty="0" smtClean="0"/>
              <a:t>Na území Tater leží národní park</a:t>
            </a:r>
          </a:p>
          <a:p>
            <a:r>
              <a:rPr lang="cs-CZ" dirty="0" smtClean="0"/>
              <a:t>TANAP.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98759" y="4941168"/>
            <a:ext cx="408586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Slovenský ráj byl v roce 1988</a:t>
            </a:r>
          </a:p>
          <a:p>
            <a:r>
              <a:rPr lang="cs-CZ" dirty="0" smtClean="0"/>
              <a:t>vyhlášen za národní park. </a:t>
            </a:r>
          </a:p>
          <a:p>
            <a:r>
              <a:rPr lang="cs-CZ" dirty="0" smtClean="0"/>
              <a:t>Nachází se na východě Slovenska</a:t>
            </a:r>
          </a:p>
          <a:p>
            <a:r>
              <a:rPr lang="cs-CZ" dirty="0" smtClean="0"/>
              <a:t>v </a:t>
            </a:r>
            <a:r>
              <a:rPr lang="cs-CZ" smtClean="0"/>
              <a:t>oblasti Spiše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1537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16632"/>
            <a:ext cx="9323198" cy="924475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FF00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Turistické </a:t>
            </a:r>
            <a:r>
              <a:rPr lang="cs-CZ" sz="3600" dirty="0" smtClean="0">
                <a:solidFill>
                  <a:srgbClr val="FF00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zajímavosti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985" y="1004252"/>
            <a:ext cx="4752528" cy="25922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005064"/>
            <a:ext cx="4148327" cy="266339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7584" y="1124744"/>
            <a:ext cx="1320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Bratislava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67812" y="4077972"/>
            <a:ext cx="1360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Podhájska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-5385" y="1772816"/>
            <a:ext cx="439197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hlavní a zároveň největší</a:t>
            </a:r>
          </a:p>
          <a:p>
            <a:r>
              <a:rPr lang="cs-CZ" dirty="0" smtClean="0"/>
              <a:t>slovenské město.</a:t>
            </a:r>
          </a:p>
          <a:p>
            <a:r>
              <a:rPr lang="cs-CZ" dirty="0" smtClean="0"/>
              <a:t>Do roku 1919 to však byl </a:t>
            </a:r>
            <a:r>
              <a:rPr lang="cs-CZ" dirty="0" err="1" smtClean="0"/>
              <a:t>Prešpurk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/>
              <a:t>Město se </a:t>
            </a:r>
            <a:r>
              <a:rPr lang="cs-CZ" dirty="0" err="1" smtClean="0"/>
              <a:t>rozkláda</a:t>
            </a:r>
            <a:r>
              <a:rPr lang="cs-CZ" dirty="0" smtClean="0"/>
              <a:t> na </a:t>
            </a:r>
            <a:r>
              <a:rPr lang="cs-CZ" dirty="0"/>
              <a:t>obou březích </a:t>
            </a:r>
            <a:endParaRPr lang="cs-CZ" dirty="0" smtClean="0"/>
          </a:p>
          <a:p>
            <a:r>
              <a:rPr lang="cs-CZ" dirty="0" smtClean="0"/>
              <a:t>řeky </a:t>
            </a:r>
            <a:r>
              <a:rPr lang="cs-CZ" dirty="0"/>
              <a:t>Dunaje.</a:t>
            </a:r>
          </a:p>
          <a:p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4409417" y="4671006"/>
            <a:ext cx="484087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Unikátní  geotermální voda srovnatelná </a:t>
            </a:r>
          </a:p>
          <a:p>
            <a:r>
              <a:rPr lang="cs-CZ" dirty="0" smtClean="0"/>
              <a:t>s Mrtvým mořem. </a:t>
            </a:r>
          </a:p>
          <a:p>
            <a:r>
              <a:rPr lang="cs-CZ" dirty="0" smtClean="0"/>
              <a:t>Obsahuje však 10 krát méně soli.</a:t>
            </a:r>
          </a:p>
          <a:p>
            <a:r>
              <a:rPr lang="cs-CZ" dirty="0" smtClean="0"/>
              <a:t>Je pozůstatkem třetihorní </a:t>
            </a:r>
            <a:r>
              <a:rPr lang="cs-CZ" dirty="0"/>
              <a:t>mořské </a:t>
            </a:r>
            <a:r>
              <a:rPr lang="cs-CZ" dirty="0" smtClean="0"/>
              <a:t>vody.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6829855" y="1124744"/>
            <a:ext cx="2183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Bratislavský hrad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637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3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onza\Desktop\bratislavsky-hra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514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bratislava pr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-1700606" y="3756156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Honza\Desktop\c47af51389_15395079_o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4230218"/>
            <a:ext cx="3107652" cy="233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023715" y="116632"/>
            <a:ext cx="489185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Bratislava</a:t>
            </a:r>
            <a:endParaRPr lang="cs-CZ" sz="8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9" name="Picture 5" descr="C:\Users\Honza\Desktop\Bratislava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800" y="1635381"/>
            <a:ext cx="3329682" cy="242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46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1" presetClass="exit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357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9709"/>
                            </p:stCondLst>
                            <p:childTnLst>
                              <p:par>
                                <p:cTn id="15" presetID="6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709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0"/>
            <a:ext cx="7125113" cy="92447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Doplň věty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3200503" y="2377593"/>
            <a:ext cx="1400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Maďarsko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70240" y="986961"/>
            <a:ext cx="5795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Správnou odpověď ověř kliknutím pera na tabuli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132856"/>
            <a:ext cx="754963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Slovensko je stát ve ……………………….Evropě a sousedí se státy</a:t>
            </a:r>
          </a:p>
          <a:p>
            <a:r>
              <a:rPr lang="cs-CZ" dirty="0" smtClean="0"/>
              <a:t>……………………………..,…………….......….,……………………………,</a:t>
            </a:r>
          </a:p>
          <a:p>
            <a:r>
              <a:rPr lang="cs-CZ" dirty="0" smtClean="0"/>
              <a:t>……………………………..a………………………………</a:t>
            </a:r>
          </a:p>
          <a:p>
            <a:r>
              <a:rPr lang="cs-CZ" dirty="0" smtClean="0"/>
              <a:t>Hlavní město Slovenska je ……………………………………, která se až</a:t>
            </a:r>
          </a:p>
          <a:p>
            <a:r>
              <a:rPr lang="cs-CZ" dirty="0" smtClean="0"/>
              <a:t>do roku 1919 jmenovala……………………..Na Slovensku už nákupy</a:t>
            </a:r>
          </a:p>
          <a:p>
            <a:r>
              <a:rPr lang="cs-CZ" dirty="0" smtClean="0"/>
              <a:t>zaplatíme  v ………………..Povrch Slovenska tvoří vysoká pohoří,</a:t>
            </a:r>
          </a:p>
          <a:p>
            <a:r>
              <a:rPr lang="cs-CZ" dirty="0" smtClean="0"/>
              <a:t>nejvyšší jsou ……………. ………………. s  nejvyšším vrcholem</a:t>
            </a:r>
          </a:p>
          <a:p>
            <a:r>
              <a:rPr lang="cs-CZ" dirty="0" smtClean="0"/>
              <a:t>………………………………………Turisticky zajímavým místem je obec</a:t>
            </a:r>
          </a:p>
          <a:p>
            <a:r>
              <a:rPr lang="cs-CZ" dirty="0" smtClean="0"/>
              <a:t>.........................s geotermální vodou.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24217" y="2015687"/>
            <a:ext cx="1104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Střední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6767" y="2377593"/>
            <a:ext cx="1291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Rakousko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50730" y="2317522"/>
            <a:ext cx="114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Ukrajina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1359" y="2659955"/>
            <a:ext cx="915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Polsko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46536" y="2656143"/>
            <a:ext cx="878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79494" y="2844621"/>
            <a:ext cx="1320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Bratislava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00919" y="3213953"/>
            <a:ext cx="120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Prešpurk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17123" y="3425517"/>
            <a:ext cx="970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eurech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48146" y="49551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15366" y="3717032"/>
            <a:ext cx="10045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srgbClr val="FF0000"/>
                </a:solidFill>
              </a:rPr>
              <a:t>Vysoké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694841" y="3717032"/>
            <a:ext cx="763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Tatry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71600" y="4005064"/>
            <a:ext cx="2183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Gerlachovský</a:t>
            </a:r>
            <a:r>
              <a:rPr lang="cs-CZ" dirty="0" smtClean="0">
                <a:solidFill>
                  <a:srgbClr val="FF0000"/>
                </a:solidFill>
              </a:rPr>
              <a:t> štít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79022" y="4237857"/>
            <a:ext cx="1360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Podhájska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Stužka zahnutá dolů 2"/>
          <p:cNvSpPr/>
          <p:nvPr/>
        </p:nvSpPr>
        <p:spPr>
          <a:xfrm>
            <a:off x="2640511" y="4955175"/>
            <a:ext cx="4307753" cy="1786193"/>
          </a:xfrm>
          <a:prstGeom prst="ellipseRibb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Klikni</a:t>
            </a:r>
          </a:p>
          <a:p>
            <a:pPr algn="ctr"/>
            <a:r>
              <a:rPr lang="cs-CZ" sz="4000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6" name="Kristina---Horehroni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2052736" y="355303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615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0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0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9000"/>
                            </p:stCondLst>
                            <p:childTnLst>
                              <p:par>
                                <p:cTn id="5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0"/>
                            </p:stCondLst>
                            <p:childTnLst>
                              <p:par>
                                <p:cTn id="5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00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2000"/>
                            </p:stCondLst>
                            <p:childTnLst>
                              <p:par>
                                <p:cTn id="7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2000"/>
                            </p:stCondLst>
                            <p:childTnLst>
                              <p:par>
                                <p:cTn id="18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2" dur="1825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 build="allAtOnce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>
                <a:solidFill>
                  <a:srgbClr val="FF00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Zdroje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LAZAR, Ondřej. </a:t>
            </a:r>
            <a:r>
              <a:rPr lang="cs-CZ" i="1" dirty="0"/>
              <a:t>www.novinky.cz</a:t>
            </a:r>
            <a:r>
              <a:rPr lang="cs-CZ" dirty="0"/>
              <a:t> [online]. [cit. 12.11.2012].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im.novinky.cz/386/183864-top_foto1-vkqu7.jpg</a:t>
            </a:r>
            <a:endParaRPr lang="cs-CZ" dirty="0" smtClean="0"/>
          </a:p>
          <a:p>
            <a:r>
              <a:rPr lang="pl-PL" dirty="0"/>
              <a:t>DUK. </a:t>
            </a:r>
            <a:r>
              <a:rPr lang="pl-PL" i="1" dirty="0"/>
              <a:t>www.duk.sk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www.duk.sk/assets/prednasajuci/gasparovic.jpg</a:t>
            </a:r>
            <a:endParaRPr lang="pl-PL" dirty="0" smtClean="0"/>
          </a:p>
          <a:p>
            <a:r>
              <a:rPr lang="pl-PL" dirty="0"/>
              <a:t>OILEMPIRE. </a:t>
            </a:r>
            <a:r>
              <a:rPr lang="pl-PL" i="1" dirty="0"/>
              <a:t>www.oilempire.us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www.oilempire.us/oil-jpg/Euro_coins.jpg</a:t>
            </a:r>
            <a:endParaRPr lang="pl-PL" dirty="0" smtClean="0"/>
          </a:p>
          <a:p>
            <a:r>
              <a:rPr lang="pl-PL" dirty="0"/>
              <a:t>SKKOPP. </a:t>
            </a:r>
            <a:r>
              <a:rPr lang="pl-PL" i="1" dirty="0"/>
              <a:t>www.wikipedie.cz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upload.wikimedia.org/wikipedia/commons/thumb/e/e6/Flag_of_Slovakia.svg/800px-Flag_of_Slovakia.svg.png</a:t>
            </a:r>
            <a:endParaRPr lang="pl-PL" dirty="0" smtClean="0"/>
          </a:p>
          <a:p>
            <a:r>
              <a:rPr lang="pl-PL" dirty="0"/>
              <a:t>TLUSTA. </a:t>
            </a:r>
            <a:r>
              <a:rPr lang="pl-PL" i="1" dirty="0"/>
              <a:t>www.wikipedie.cz</a:t>
            </a:r>
            <a:r>
              <a:rPr lang="pl-PL" dirty="0"/>
              <a:t> [online]. [cit. 12.11.2012]. Dostupný na WWW: http://</a:t>
            </a:r>
            <a:r>
              <a:rPr lang="pl-PL" dirty="0" smtClean="0"/>
              <a:t>upload.wikimedia.org/wikipedia/commons/thumb/1/1a/Coat_of_Arms_of_Slovakia.svg/400px-Coat_of_Arms_of_Slovakia.svg.png</a:t>
            </a:r>
          </a:p>
          <a:p>
            <a:r>
              <a:rPr lang="pl-PL" dirty="0"/>
              <a:t>INTERNET. </a:t>
            </a:r>
            <a:r>
              <a:rPr lang="pl-PL" i="1" dirty="0"/>
              <a:t>www.spravy.pravda.sk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i.pravda.sk/07/071/skcl/P121c3a97_Mapaa.jpg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www.pilgrimtours.sk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www.pilgrimtours.sk/upload/hotel-patria-strbske-pleso-vysoke-tatry-slovensko-lyzovacka-ski-ubytovanie-v-na/hotel-patria-strbske-pleso-vysoke-tatry-slovensko-lyzovacka-ski-ubytovanie-v-na-sk-big-Patria%20letna2.jpg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www.gvp.cz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9"/>
              </a:rPr>
              <a:t>http://www.gvp.cz/~ouertani/slovesnko.nove/grad2.jpg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www.slantour.cz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10"/>
              </a:rPr>
              <a:t>http://t3.gstatic.com/images?q=tbn:ANd9GcSXvPjfBostQRpagw4Ttz2UHEVJ6DFlNHoPVROrIIKEI1dgO4KeC4oTDzi22Q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www.quido.cz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www.quido.cz/priroda/obrazky/dobsinska_jeskyne_2_v.jpg</a:t>
            </a:r>
            <a:r>
              <a:rPr lang="pl-PL" dirty="0"/>
              <a:t/>
            </a:r>
            <a:br>
              <a:rPr lang="pl-PL" dirty="0"/>
            </a:br>
            <a:endParaRPr lang="pl-PL" dirty="0" smtClean="0"/>
          </a:p>
          <a:p>
            <a:endParaRPr lang="pl-PL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998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267</TotalTime>
  <Words>373</Words>
  <Application>Microsoft Office PowerPoint</Application>
  <PresentationFormat>Předvádění na obrazovce (4:3)</PresentationFormat>
  <Paragraphs>118</Paragraphs>
  <Slides>13</Slides>
  <Notes>13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Spring</vt:lpstr>
      <vt:lpstr>Prezentace aplikace PowerPoint</vt:lpstr>
      <vt:lpstr>Anotace</vt:lpstr>
      <vt:lpstr>Prezentace aplikace PowerPoint</vt:lpstr>
      <vt:lpstr>Slovensko</vt:lpstr>
      <vt:lpstr>Prezentace aplikace PowerPoint</vt:lpstr>
      <vt:lpstr>Sousední státy Slovenska</vt:lpstr>
      <vt:lpstr>Povrch a vodstvo</vt:lpstr>
      <vt:lpstr>Hospodářství Slovenska</vt:lpstr>
      <vt:lpstr>Turistické zajímavosti</vt:lpstr>
      <vt:lpstr>Turistické zajímavosti</vt:lpstr>
      <vt:lpstr>Prezentace aplikace PowerPoint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Honza</cp:lastModifiedBy>
  <cp:revision>71</cp:revision>
  <dcterms:created xsi:type="dcterms:W3CDTF">2011-08-21T15:31:45Z</dcterms:created>
  <dcterms:modified xsi:type="dcterms:W3CDTF">2013-02-07T17:37:57Z</dcterms:modified>
</cp:coreProperties>
</file>