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63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2" y="-7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93D8E5-D731-4712-9CA9-892D718A19F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7949DA-F39F-4AED-8016-D298D902B1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24464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949DA-F39F-4AED-8016-D298D902B13E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2227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949DA-F39F-4AED-8016-D298D902B13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6511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949DA-F39F-4AED-8016-D298D902B13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28787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949DA-F39F-4AED-8016-D298D902B13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5438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949DA-F39F-4AED-8016-D298D902B13E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77864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949DA-F39F-4AED-8016-D298D902B13E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75016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7949DA-F39F-4AED-8016-D298D902B13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4249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D93B7A5-B373-436E-ADAF-CAAE79FC1E9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F85C897-3724-47BB-91CD-C8C25B6CEE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93B7A5-B373-436E-ADAF-CAAE79FC1E9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85C897-3724-47BB-91CD-C8C25B6CEE4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93B7A5-B373-436E-ADAF-CAAE79FC1E9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85C897-3724-47BB-91CD-C8C25B6CEE4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93B7A5-B373-436E-ADAF-CAAE79FC1E9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85C897-3724-47BB-91CD-C8C25B6CEE4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93B7A5-B373-436E-ADAF-CAAE79FC1E9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85C897-3724-47BB-91CD-C8C25B6CEE4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93B7A5-B373-436E-ADAF-CAAE79FC1E9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85C897-3724-47BB-91CD-C8C25B6CEE44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93B7A5-B373-436E-ADAF-CAAE79FC1E9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85C897-3724-47BB-91CD-C8C25B6CEE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FD93B7A5-B373-436E-ADAF-CAAE79FC1E9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85C897-3724-47BB-91CD-C8C25B6CEE4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D93B7A5-B373-436E-ADAF-CAAE79FC1E9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F85C897-3724-47BB-91CD-C8C25B6CEE4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93B7A5-B373-436E-ADAF-CAAE79FC1E9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85C897-3724-47BB-91CD-C8C25B6CEE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93B7A5-B373-436E-ADAF-CAAE79FC1E9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F85C897-3724-47BB-91CD-C8C25B6CEE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FD93B7A5-B373-436E-ADAF-CAAE79FC1E9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5F85C897-3724-47BB-91CD-C8C25B6CEE4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reeworldmaps.net/europe/western/western_europe_political_map.gif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reuropemap.com/blank_europe_map.gif" TargetMode="External"/><Relationship Id="rId4" Type="http://schemas.openxmlformats.org/officeDocument/2006/relationships/hyperlink" Target="http://mapy-kanta.sweb.cz/obr/oficial/uzmam/zemepis/evropaf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Výseč 4"/>
          <p:cNvSpPr/>
          <p:nvPr/>
        </p:nvSpPr>
        <p:spPr>
          <a:xfrm>
            <a:off x="1223628" y="1419977"/>
            <a:ext cx="4018046" cy="4018046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0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grpSp>
        <p:nvGrpSpPr>
          <p:cNvPr id="6" name="Skupina 5"/>
          <p:cNvGrpSpPr/>
          <p:nvPr/>
        </p:nvGrpSpPr>
        <p:grpSpPr>
          <a:xfrm>
            <a:off x="3232651" y="1419977"/>
            <a:ext cx="4687720" cy="4018046"/>
            <a:chOff x="2009023" y="7200"/>
            <a:chExt cx="4687720" cy="4018046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31" name="Obdélník 30"/>
            <p:cNvSpPr/>
            <p:nvPr/>
          </p:nvSpPr>
          <p:spPr>
            <a:xfrm>
              <a:off x="2009023" y="7200"/>
              <a:ext cx="4687720" cy="4018046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2" name="Obdélník 31"/>
            <p:cNvSpPr/>
            <p:nvPr/>
          </p:nvSpPr>
          <p:spPr>
            <a:xfrm>
              <a:off x="2009023" y="7200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1910" tIns="41910" rIns="41910" bIns="41910" numCol="1" spcCol="1270" anchor="ctr" anchorCtr="0">
              <a:noAutofit/>
            </a:bodyPr>
            <a:lstStyle/>
            <a:p>
              <a:pPr lvl="0" algn="l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100" kern="1200" dirty="0"/>
                <a:t>Název školy:    </a:t>
              </a:r>
              <a:r>
                <a:rPr lang="cs-CZ" sz="1100" kern="1200" dirty="0" smtClean="0"/>
                <a:t>Základní škola a Mateřská škola, Police nad Metují, okres Náchod</a:t>
              </a:r>
              <a:endParaRPr lang="cs-CZ" sz="1100" kern="1200" dirty="0"/>
            </a:p>
          </p:txBody>
        </p:sp>
      </p:grpSp>
      <p:sp>
        <p:nvSpPr>
          <p:cNvPr id="7" name="Výseč 6"/>
          <p:cNvSpPr/>
          <p:nvPr/>
        </p:nvSpPr>
        <p:spPr>
          <a:xfrm>
            <a:off x="1524981" y="1821781"/>
            <a:ext cx="3415340" cy="3415340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6667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6667"/>
            </a:schemeClr>
          </a:effectRef>
          <a:fontRef idx="minor">
            <a:schemeClr val="lt1"/>
          </a:fontRef>
        </p:style>
      </p:sp>
      <p:grpSp>
        <p:nvGrpSpPr>
          <p:cNvPr id="8" name="Skupina 7"/>
          <p:cNvGrpSpPr/>
          <p:nvPr/>
        </p:nvGrpSpPr>
        <p:grpSpPr>
          <a:xfrm>
            <a:off x="3232651" y="1821781"/>
            <a:ext cx="4687720" cy="3415340"/>
            <a:chOff x="2009023" y="409004"/>
            <a:chExt cx="4687720" cy="3415340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29" name="Obdélník 28"/>
            <p:cNvSpPr/>
            <p:nvPr/>
          </p:nvSpPr>
          <p:spPr>
            <a:xfrm>
              <a:off x="2009023" y="409004"/>
              <a:ext cx="4687720" cy="3415340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6667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0" name="Obdélník 29"/>
            <p:cNvSpPr/>
            <p:nvPr/>
          </p:nvSpPr>
          <p:spPr>
            <a:xfrm>
              <a:off x="2009023" y="409004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800" kern="1200"/>
            </a:p>
          </p:txBody>
        </p:sp>
      </p:grpSp>
      <p:sp>
        <p:nvSpPr>
          <p:cNvPr id="9" name="Výseč 8"/>
          <p:cNvSpPr/>
          <p:nvPr/>
        </p:nvSpPr>
        <p:spPr>
          <a:xfrm>
            <a:off x="1826334" y="2223585"/>
            <a:ext cx="2812633" cy="2812633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13333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13333"/>
            </a:schemeClr>
          </a:effectRef>
          <a:fontRef idx="minor">
            <a:schemeClr val="lt1"/>
          </a:fontRef>
        </p:style>
      </p:sp>
      <p:grpSp>
        <p:nvGrpSpPr>
          <p:cNvPr id="10" name="Skupina 9"/>
          <p:cNvGrpSpPr/>
          <p:nvPr/>
        </p:nvGrpSpPr>
        <p:grpSpPr>
          <a:xfrm>
            <a:off x="3232651" y="2223585"/>
            <a:ext cx="4687720" cy="2812633"/>
            <a:chOff x="2009023" y="810808"/>
            <a:chExt cx="4687720" cy="2812633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27" name="Obdélník 26"/>
            <p:cNvSpPr/>
            <p:nvPr/>
          </p:nvSpPr>
          <p:spPr>
            <a:xfrm>
              <a:off x="2009023" y="810808"/>
              <a:ext cx="4687720" cy="2812633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13333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8" name="Obdélník 27"/>
            <p:cNvSpPr/>
            <p:nvPr/>
          </p:nvSpPr>
          <p:spPr>
            <a:xfrm>
              <a:off x="2009023" y="810808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/>
                <a:t>Autor</a:t>
              </a:r>
              <a:r>
                <a:rPr lang="cs-CZ" sz="1800" kern="1200" dirty="0" smtClean="0"/>
                <a:t>: Mgr. Květoslava Kuchtová </a:t>
              </a:r>
              <a:endParaRPr lang="cs-CZ" sz="1800" kern="1200" dirty="0"/>
            </a:p>
          </p:txBody>
        </p:sp>
      </p:grpSp>
      <p:sp>
        <p:nvSpPr>
          <p:cNvPr id="11" name="Výseč 10"/>
          <p:cNvSpPr/>
          <p:nvPr/>
        </p:nvSpPr>
        <p:spPr>
          <a:xfrm>
            <a:off x="2127687" y="2625389"/>
            <a:ext cx="2209927" cy="2209927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20000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20000"/>
            </a:schemeClr>
          </a:effectRef>
          <a:fontRef idx="minor">
            <a:schemeClr val="lt1"/>
          </a:fontRef>
        </p:style>
      </p:sp>
      <p:grpSp>
        <p:nvGrpSpPr>
          <p:cNvPr id="12" name="Skupina 11"/>
          <p:cNvGrpSpPr/>
          <p:nvPr/>
        </p:nvGrpSpPr>
        <p:grpSpPr>
          <a:xfrm>
            <a:off x="3232651" y="2625389"/>
            <a:ext cx="4687720" cy="2209927"/>
            <a:chOff x="2009023" y="1212612"/>
            <a:chExt cx="4687720" cy="2209927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25" name="Obdélník 24"/>
            <p:cNvSpPr/>
            <p:nvPr/>
          </p:nvSpPr>
          <p:spPr>
            <a:xfrm>
              <a:off x="2009023" y="1212612"/>
              <a:ext cx="4687720" cy="2209927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2000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6" name="Obdélník 25"/>
            <p:cNvSpPr/>
            <p:nvPr/>
          </p:nvSpPr>
          <p:spPr>
            <a:xfrm>
              <a:off x="2009023" y="1212612"/>
              <a:ext cx="4687720" cy="40180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/>
                <a:t>Název </a:t>
              </a:r>
              <a:r>
                <a:rPr lang="cs-CZ" sz="1800" kern="1200" dirty="0" smtClean="0"/>
                <a:t>: VY_32_INOVACE_6A_07</a:t>
              </a:r>
              <a:endParaRPr lang="cs-CZ" sz="1800" kern="1200" dirty="0"/>
            </a:p>
          </p:txBody>
        </p:sp>
      </p:grpSp>
      <p:sp>
        <p:nvSpPr>
          <p:cNvPr id="13" name="Výseč 12"/>
          <p:cNvSpPr/>
          <p:nvPr/>
        </p:nvSpPr>
        <p:spPr>
          <a:xfrm>
            <a:off x="2429042" y="3027198"/>
            <a:ext cx="1607216" cy="1607216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26667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26667"/>
            </a:schemeClr>
          </a:effectRef>
          <a:fontRef idx="minor">
            <a:schemeClr val="lt1"/>
          </a:fontRef>
        </p:style>
      </p:sp>
      <p:grpSp>
        <p:nvGrpSpPr>
          <p:cNvPr id="14" name="Skupina 13"/>
          <p:cNvGrpSpPr/>
          <p:nvPr/>
        </p:nvGrpSpPr>
        <p:grpSpPr>
          <a:xfrm>
            <a:off x="3232651" y="3027198"/>
            <a:ext cx="4687720" cy="1607216"/>
            <a:chOff x="2009023" y="1614421"/>
            <a:chExt cx="4687720" cy="1607216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23" name="Obdélník 22"/>
            <p:cNvSpPr/>
            <p:nvPr/>
          </p:nvSpPr>
          <p:spPr>
            <a:xfrm>
              <a:off x="2009023" y="1614421"/>
              <a:ext cx="4687720" cy="1607216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26667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4" name="Obdélník 23"/>
            <p:cNvSpPr/>
            <p:nvPr/>
          </p:nvSpPr>
          <p:spPr>
            <a:xfrm>
              <a:off x="2009023" y="1614421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/>
                <a:t>Téma</a:t>
              </a:r>
              <a:r>
                <a:rPr lang="cs-CZ" sz="1800" kern="1200" dirty="0" smtClean="0"/>
                <a:t>: </a:t>
              </a:r>
              <a:r>
                <a:rPr lang="cs-CZ" sz="1800" kern="1200" dirty="0" smtClean="0"/>
                <a:t>Zeměpis 7.ročník</a:t>
              </a:r>
              <a:endParaRPr lang="cs-CZ" sz="1800" kern="1200" dirty="0"/>
            </a:p>
          </p:txBody>
        </p:sp>
      </p:grpSp>
      <p:sp>
        <p:nvSpPr>
          <p:cNvPr id="15" name="Výseč 14"/>
          <p:cNvSpPr/>
          <p:nvPr/>
        </p:nvSpPr>
        <p:spPr>
          <a:xfrm>
            <a:off x="2730396" y="3429002"/>
            <a:ext cx="1004510" cy="1004510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33333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33333"/>
            </a:schemeClr>
          </a:effectRef>
          <a:fontRef idx="minor">
            <a:schemeClr val="lt1"/>
          </a:fontRef>
        </p:style>
      </p:sp>
      <p:grpSp>
        <p:nvGrpSpPr>
          <p:cNvPr id="16" name="Skupina 15"/>
          <p:cNvGrpSpPr/>
          <p:nvPr/>
        </p:nvGrpSpPr>
        <p:grpSpPr>
          <a:xfrm>
            <a:off x="3232651" y="3429002"/>
            <a:ext cx="4687720" cy="1004510"/>
            <a:chOff x="2009023" y="2016225"/>
            <a:chExt cx="4687720" cy="1004510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21" name="Obdélník 20"/>
            <p:cNvSpPr/>
            <p:nvPr/>
          </p:nvSpPr>
          <p:spPr>
            <a:xfrm>
              <a:off x="2009023" y="2016225"/>
              <a:ext cx="4687720" cy="1004510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33333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2" name="Obdélník 21"/>
            <p:cNvSpPr/>
            <p:nvPr/>
          </p:nvSpPr>
          <p:spPr>
            <a:xfrm>
              <a:off x="2009023" y="2016225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/>
                <a:t>Číslo projektu</a:t>
              </a:r>
              <a:r>
                <a:rPr lang="cs-CZ" sz="1800" kern="1200" dirty="0" smtClean="0"/>
                <a:t>: CZ.1.07/1.4.00/21.1431</a:t>
              </a:r>
              <a:endParaRPr lang="cs-CZ" sz="1800" kern="1200" dirty="0"/>
            </a:p>
          </p:txBody>
        </p:sp>
      </p:grpSp>
      <p:sp>
        <p:nvSpPr>
          <p:cNvPr id="17" name="Výseč 16"/>
          <p:cNvSpPr/>
          <p:nvPr/>
        </p:nvSpPr>
        <p:spPr>
          <a:xfrm>
            <a:off x="3031749" y="3830806"/>
            <a:ext cx="401804" cy="401804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40000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40000"/>
            </a:schemeClr>
          </a:effectRef>
          <a:fontRef idx="minor">
            <a:schemeClr val="lt1"/>
          </a:fontRef>
        </p:style>
      </p:sp>
      <p:grpSp>
        <p:nvGrpSpPr>
          <p:cNvPr id="18" name="Skupina 17"/>
          <p:cNvGrpSpPr/>
          <p:nvPr/>
        </p:nvGrpSpPr>
        <p:grpSpPr>
          <a:xfrm>
            <a:off x="3232651" y="3830806"/>
            <a:ext cx="4687720" cy="401804"/>
            <a:chOff x="2009023" y="2418029"/>
            <a:chExt cx="4687720" cy="401804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19" name="Obdélník 18"/>
            <p:cNvSpPr/>
            <p:nvPr/>
          </p:nvSpPr>
          <p:spPr>
            <a:xfrm>
              <a:off x="2009023" y="2418029"/>
              <a:ext cx="4687720" cy="401804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4000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0" name="Obdélník 19"/>
            <p:cNvSpPr/>
            <p:nvPr/>
          </p:nvSpPr>
          <p:spPr>
            <a:xfrm>
              <a:off x="2009023" y="2418029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8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3918892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tříd.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ln>
                  <a:solidFill>
                    <a:schemeClr val="bg1"/>
                  </a:solidFill>
                </a:ln>
                <a:solidFill>
                  <a:schemeClr val="accent1">
                    <a:lumMod val="75000"/>
                  </a:schemeClr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Comic Sans MS" pitchFamily="66" charset="0"/>
              </a:rPr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3236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ivatel\Desktop\220px-Western-Europe-map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5252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1556792"/>
            <a:ext cx="510588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n>
                  <a:solidFill>
                    <a:schemeClr val="bg1"/>
                  </a:solidFill>
                </a:ln>
                <a:solidFill>
                  <a:schemeClr val="accent1">
                    <a:lumMod val="75000"/>
                  </a:schemeClr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Comic Sans MS" pitchFamily="66" charset="0"/>
              </a:rPr>
              <a:t>Západní Evropa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703313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Velká Británie </a:t>
            </a:r>
          </a:p>
          <a:p>
            <a:endParaRPr lang="cs-CZ" dirty="0" smtClean="0"/>
          </a:p>
          <a:p>
            <a:r>
              <a:rPr lang="cs-CZ" dirty="0" smtClean="0"/>
              <a:t>Irsko</a:t>
            </a:r>
          </a:p>
          <a:p>
            <a:endParaRPr lang="cs-CZ" dirty="0" smtClean="0"/>
          </a:p>
          <a:p>
            <a:r>
              <a:rPr lang="cs-CZ" dirty="0" smtClean="0"/>
              <a:t>Francie</a:t>
            </a:r>
          </a:p>
          <a:p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Státy Beneluxu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-468560" y="-99392"/>
            <a:ext cx="8229600" cy="1143000"/>
          </a:xfrm>
        </p:spPr>
        <p:txBody>
          <a:bodyPr/>
          <a:lstStyle/>
          <a:p>
            <a:pPr algn="ctr"/>
            <a:r>
              <a:rPr lang="cs-CZ" dirty="0" smtClean="0">
                <a:ln>
                  <a:solidFill>
                    <a:schemeClr val="bg1"/>
                  </a:solidFill>
                </a:ln>
                <a:solidFill>
                  <a:schemeClr val="accent1">
                    <a:lumMod val="75000"/>
                  </a:schemeClr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Comic Sans MS" pitchFamily="66" charset="0"/>
              </a:rPr>
              <a:t>Státy Západní Evropy</a:t>
            </a:r>
            <a:endParaRPr lang="cs-CZ" dirty="0"/>
          </a:p>
        </p:txBody>
      </p:sp>
      <p:pic>
        <p:nvPicPr>
          <p:cNvPr id="2051" name="Picture 3" descr="C:\Users\Uzivatel\AppData\Local\Microsoft\Windows\Temporary Internet Files\Content.IE5\944SZ71B\MP9004007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908720"/>
            <a:ext cx="2520280" cy="1565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ivatel\AppData\Local\Microsoft\Windows\Temporary Internet Files\Content.IE5\XXPCW6SS\MC9000187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8429" y="2407969"/>
            <a:ext cx="2337644" cy="1360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zivatel\AppData\Local\Microsoft\Windows\Temporary Internet Files\Content.IE5\944SZ71B\MP90040081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149080"/>
            <a:ext cx="2821340" cy="1535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300192" y="1196752"/>
            <a:ext cx="10005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Londýn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63600" y="2492271"/>
            <a:ext cx="9236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Dublin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4280857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Paříž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3732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9000"/>
                            </p:stCondLst>
                            <p:childTnLst>
                              <p:par>
                                <p:cTn id="24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000"/>
                            </p:stCondLst>
                            <p:childTnLst>
                              <p:par>
                                <p:cTn id="30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0"/>
                            </p:stCondLst>
                            <p:childTnLst>
                              <p:par>
                                <p:cTn id="36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8000"/>
                            </p:stCondLst>
                            <p:childTnLst>
                              <p:par>
                                <p:cTn id="4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1000"/>
                            </p:stCondLst>
                            <p:childTnLst>
                              <p:par>
                                <p:cTn id="47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4000"/>
                            </p:stCondLst>
                            <p:childTnLst>
                              <p:par>
                                <p:cTn id="51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7000"/>
                            </p:stCondLst>
                            <p:childTnLst>
                              <p:par>
                                <p:cTn id="58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0000"/>
                            </p:stCondLst>
                            <p:childTnLst>
                              <p:par>
                                <p:cTn id="6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Francouzská nížina, Francouzské středohoří, Alpy, Ardeny, Pyreneje</a:t>
            </a:r>
          </a:p>
          <a:p>
            <a:r>
              <a:rPr lang="cs-CZ" dirty="0" smtClean="0"/>
              <a:t>Kambrické pohoří, Kaledonské hory a </a:t>
            </a:r>
            <a:r>
              <a:rPr lang="cs-CZ" dirty="0" err="1" smtClean="0"/>
              <a:t>Grampiany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n>
                  <a:solidFill>
                    <a:schemeClr val="bg1"/>
                  </a:solidFill>
                </a:ln>
                <a:solidFill>
                  <a:schemeClr val="accent1">
                    <a:lumMod val="75000"/>
                  </a:schemeClr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Comic Sans MS" pitchFamily="66" charset="0"/>
              </a:rPr>
              <a:t>Povrch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593" y="3212976"/>
            <a:ext cx="6019753" cy="3745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0939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628800"/>
            <a:ext cx="8229600" cy="4525963"/>
          </a:xfrm>
        </p:spPr>
        <p:txBody>
          <a:bodyPr/>
          <a:lstStyle/>
          <a:p>
            <a:r>
              <a:rPr lang="cs-CZ" dirty="0" smtClean="0"/>
              <a:t>Řeky : Seina, Loira, </a:t>
            </a:r>
            <a:r>
              <a:rPr lang="cs-CZ" dirty="0" err="1" smtClean="0"/>
              <a:t>Rhona</a:t>
            </a:r>
            <a:r>
              <a:rPr lang="cs-CZ" dirty="0" smtClean="0"/>
              <a:t>, </a:t>
            </a:r>
            <a:r>
              <a:rPr lang="cs-CZ" dirty="0" err="1" smtClean="0"/>
              <a:t>Garone</a:t>
            </a:r>
            <a:r>
              <a:rPr lang="cs-CZ" dirty="0" smtClean="0"/>
              <a:t>, Rýn, Temže</a:t>
            </a:r>
          </a:p>
          <a:p>
            <a:r>
              <a:rPr lang="cs-CZ" dirty="0" smtClean="0"/>
              <a:t>Jezera : </a:t>
            </a:r>
            <a:r>
              <a:rPr lang="cs-CZ" dirty="0" err="1" smtClean="0"/>
              <a:t>Laugh</a:t>
            </a:r>
            <a:r>
              <a:rPr lang="cs-CZ" dirty="0" smtClean="0"/>
              <a:t>, </a:t>
            </a:r>
            <a:r>
              <a:rPr lang="cs-CZ" dirty="0" err="1" smtClean="0"/>
              <a:t>Neagh</a:t>
            </a:r>
            <a:r>
              <a:rPr lang="cs-CZ" dirty="0" smtClean="0"/>
              <a:t>, Loch Ness</a:t>
            </a:r>
          </a:p>
          <a:p>
            <a:r>
              <a:rPr lang="cs-CZ" dirty="0" smtClean="0"/>
              <a:t>Moře : Středozemí moře, Severní moře, Irské moře, Keltské moře, kanál La Manche a Atlantský oceán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pPr algn="ctr"/>
            <a:r>
              <a:rPr lang="cs-CZ" dirty="0" smtClean="0">
                <a:ln>
                  <a:solidFill>
                    <a:schemeClr val="bg1"/>
                  </a:solidFill>
                </a:ln>
                <a:solidFill>
                  <a:schemeClr val="accent1">
                    <a:lumMod val="75000"/>
                  </a:schemeClr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  <a:latin typeface="Comic Sans MS" pitchFamily="66" charset="0"/>
              </a:rPr>
              <a:t>Vodstvo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8361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10.1.2013]. Dostupný na WWW: </a:t>
            </a:r>
            <a:r>
              <a:rPr lang="pl-PL" dirty="0">
                <a:hlinkClick r:id="rId3"/>
              </a:rPr>
              <a:t>http://</a:t>
            </a:r>
            <a:r>
              <a:rPr lang="pl-PL" dirty="0" smtClean="0">
                <a:hlinkClick r:id="rId3"/>
              </a:rPr>
              <a:t>www.freeworldmaps.net/europe/western/western_europe_political_map.gif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10.1.2013]. Dostupný na WWW: </a:t>
            </a:r>
            <a:r>
              <a:rPr lang="pl-PL" dirty="0">
                <a:hlinkClick r:id="rId4"/>
              </a:rPr>
              <a:t>http://</a:t>
            </a:r>
            <a:r>
              <a:rPr lang="pl-PL" dirty="0" smtClean="0">
                <a:hlinkClick r:id="rId4"/>
              </a:rPr>
              <a:t>mapy-kanta.sweb.cz/obr/oficial/uzmam/zemepis/evropaf.jpg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10.1.2013]. Dostupný na WWW: </a:t>
            </a:r>
            <a:r>
              <a:rPr lang="pl-PL" dirty="0">
                <a:hlinkClick r:id="rId5"/>
              </a:rPr>
              <a:t>http://</a:t>
            </a:r>
            <a:r>
              <a:rPr lang="pl-PL" dirty="0" smtClean="0">
                <a:hlinkClick r:id="rId5"/>
              </a:rPr>
              <a:t>www.youreuropemap.com/blank_europe_map.gif</a:t>
            </a:r>
            <a:endParaRPr lang="pl-PL" dirty="0" smtClean="0"/>
          </a:p>
          <a:p>
            <a:r>
              <a:rPr lang="cs-CZ" dirty="0"/>
              <a:t>INTERNET. </a:t>
            </a:r>
            <a:r>
              <a:rPr lang="cs-CZ" i="1" dirty="0"/>
              <a:t>www.google.cz</a:t>
            </a:r>
            <a:r>
              <a:rPr lang="cs-CZ" dirty="0"/>
              <a:t> [online]. [cit. 22.1.2013]. Dostupný na WWW: http://upload.wikimedia.org/wikipedia/commons/thumb/1/1d/Western-Europe-map.png/220px-Western-Europe-map.png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1804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146</TotalTime>
  <Words>139</Words>
  <Application>Microsoft Office PowerPoint</Application>
  <PresentationFormat>Předvádění na obrazovce (4:3)</PresentationFormat>
  <Paragraphs>38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Prezentace aplikace PowerPoint</vt:lpstr>
      <vt:lpstr>Anotace</vt:lpstr>
      <vt:lpstr>Prezentace aplikace PowerPoint</vt:lpstr>
      <vt:lpstr>Státy Západní Evropy</vt:lpstr>
      <vt:lpstr>Povrch</vt:lpstr>
      <vt:lpstr>Vodstvo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Honza</dc:creator>
  <cp:lastModifiedBy>Honza</cp:lastModifiedBy>
  <cp:revision>14</cp:revision>
  <dcterms:created xsi:type="dcterms:W3CDTF">2012-08-31T07:39:06Z</dcterms:created>
  <dcterms:modified xsi:type="dcterms:W3CDTF">2013-02-07T17:43:57Z</dcterms:modified>
</cp:coreProperties>
</file>