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VY_32_INOVACE_08_Francie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Evropa – Francie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VY_32_INOVACE_08_Francie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Evropa – Francie 7.ročník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191B9-D238-4501-A2EA-C20562D5E14F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57472F-4E92-4A47-9F45-1C2A195ABC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2598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57472F-4E92-4A47-9F45-1C2A195ABC4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185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img8.rajce.idnes.cz/d0802/0/681/681997_dcb5f543a691171cf4db5b91a15e0a51/images/67_-_Amboise.jpg" TargetMode="External"/><Relationship Id="rId13" Type="http://schemas.openxmlformats.org/officeDocument/2006/relationships/hyperlink" Target="http://www.cojeco.cz/attach/image/max/70/de71/70de717d8491fdca4733269642e01e75.gif" TargetMode="External"/><Relationship Id="rId3" Type="http://schemas.openxmlformats.org/officeDocument/2006/relationships/hyperlink" Target="http://www.francie24.cz/wp-content/gallery/korsika/korsika-9.jpg" TargetMode="External"/><Relationship Id="rId7" Type="http://schemas.openxmlformats.org/officeDocument/2006/relationships/hyperlink" Target="http://www.slantour.cz/foto/full/271-chenonceaux.jpg" TargetMode="External"/><Relationship Id="rId12" Type="http://schemas.openxmlformats.org/officeDocument/2006/relationships/hyperlink" Target="http://francie.iipardubice.cz/obrazky/france-regiony.jpg" TargetMode="External"/><Relationship Id="rId2" Type="http://schemas.openxmlformats.org/officeDocument/2006/relationships/hyperlink" Target="http://www.quido.cz/priroda/obrazky/korsika_mapa_v.gif" TargetMode="External"/><Relationship Id="rId16" Type="http://schemas.openxmlformats.org/officeDocument/2006/relationships/hyperlink" Target="http://upload.wikimedia.org/wikipedia/commons/thumb/0/07/Fran%C3%A7ois_Hollande_(Journ%C3%A9es_de_Nantes_2012).jpg/220px-Fran%C3%A7ois_Hollande_(Journ%C3%A9es_de_Nantes_2012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iles.pamatkyfrancie.webnode.cz/200000010-53a2254a0a/0fb0ef2c3d_27470569_o2.jpg" TargetMode="External"/><Relationship Id="rId11" Type="http://schemas.openxmlformats.org/officeDocument/2006/relationships/hyperlink" Target="http://absolventi.gymcheb.cz/2010/alselna/obrazky4/jeskyne.jpg" TargetMode="External"/><Relationship Id="rId5" Type="http://schemas.openxmlformats.org/officeDocument/2006/relationships/hyperlink" Target="http://upload.wikimedia.org/wikipedia/commons/7/71/Louis1667.jpg" TargetMode="External"/><Relationship Id="rId15" Type="http://schemas.openxmlformats.org/officeDocument/2006/relationships/hyperlink" Target="http://www.investorsareidiots.com/wp-content/uploads/2011/09/942_20110630EURO.png" TargetMode="External"/><Relationship Id="rId10" Type="http://schemas.openxmlformats.org/officeDocument/2006/relationships/hyperlink" Target="http://t0.gstatic.com/images?q=tbn:ANd9GcTtc4jd6DaI3tj4xN1z72ICH_pFY-eyP6Ed-1pHtbzgRATAiwpj3g&amp;t=1" TargetMode="External"/><Relationship Id="rId4" Type="http://schemas.openxmlformats.org/officeDocument/2006/relationships/hyperlink" Target="http://img.ezinemark.com/imagemanager2/files/30004254/2010/10/2010-10-29-14-47-12-11-every-year-versailles-attracts-a-huge-amount-of-t.jpeg" TargetMode="External"/><Relationship Id="rId9" Type="http://schemas.openxmlformats.org/officeDocument/2006/relationships/hyperlink" Target="http://upload.wikimedia.org/wikipedia/commons/thumb/3/35/Lascaux,_replica_05.JPG/220px-Lascaux,_replica_05.JPG" TargetMode="External"/><Relationship Id="rId14" Type="http://schemas.openxmlformats.org/officeDocument/2006/relationships/hyperlink" Target="http://upload.wikimedia.org/wikipedia/commons/thumb/b/b7/Armoiries_r%C3%A9publique_fran%C3%A7aise.svg/220px-Armoiries_r%C3%A9publique_fran%C3%A7aise.svg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929847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051720" y="263252"/>
            <a:ext cx="464742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sz="8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9802"/>
            <a:ext cx="9138814" cy="5148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81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Něco o Francii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Hlavní město: </a:t>
            </a:r>
            <a:r>
              <a:rPr lang="cs-CZ" dirty="0" smtClean="0"/>
              <a:t>Paříž</a:t>
            </a:r>
            <a:endParaRPr lang="cs-CZ" dirty="0" smtClean="0"/>
          </a:p>
          <a:p>
            <a:r>
              <a:rPr lang="cs-CZ" dirty="0" smtClean="0"/>
              <a:t>Rozloha: 547 030 km²</a:t>
            </a:r>
          </a:p>
          <a:p>
            <a:r>
              <a:rPr lang="cs-CZ" dirty="0" smtClean="0"/>
              <a:t>Počet obyvatel: 62 880 529</a:t>
            </a:r>
          </a:p>
          <a:p>
            <a:r>
              <a:rPr lang="cs-CZ" dirty="0" smtClean="0"/>
              <a:t>Jazyk: francouzština</a:t>
            </a:r>
          </a:p>
          <a:p>
            <a:r>
              <a:rPr lang="cs-CZ" dirty="0" smtClean="0"/>
              <a:t>Prezident: Francois </a:t>
            </a:r>
            <a:r>
              <a:rPr lang="cs-CZ" dirty="0" err="1" smtClean="0"/>
              <a:t>Hollande</a:t>
            </a:r>
            <a:endParaRPr lang="cs-CZ" dirty="0" smtClean="0"/>
          </a:p>
          <a:p>
            <a:r>
              <a:rPr lang="cs-CZ" dirty="0" smtClean="0"/>
              <a:t>Měna: Euro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84" y="4149080"/>
            <a:ext cx="2420352" cy="2431157"/>
          </a:xfrm>
          <a:prstGeom prst="rect">
            <a:avLst/>
          </a:prstGeom>
        </p:spPr>
      </p:pic>
      <p:pic>
        <p:nvPicPr>
          <p:cNvPr id="5" name="Picture 2" descr="http://upload.wikimedia.org/wikipedia/commons/thumb/0/07/Fran%C3%A7ois_Hollande_(Journ%C3%A9es_de_Nantes_2012).jpg/220px-Fran%C3%A7ois_Hollande_(Journ%C3%A9es_de_Nantes_2012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8639"/>
            <a:ext cx="3312368" cy="435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92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1000"/>
                            </p:stCondLst>
                            <p:childTnLst>
                              <p:par>
                                <p:cTn id="3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2000"/>
                            </p:stCondLst>
                            <p:childTnLst>
                              <p:par>
                                <p:cTn id="57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7"/>
            <a:ext cx="3456384" cy="28546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112238"/>
            <a:ext cx="3028317" cy="3443629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 flipH="1">
            <a:off x="3923928" y="1484784"/>
            <a:ext cx="20882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893510" y="4941168"/>
            <a:ext cx="1584176" cy="3919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228184" y="119675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Francie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01134" y="477609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Francie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7746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Sousední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Francie sousedí se Španělskem, Švýcarskem, Belgií, Lichtenštejnskem a Německem.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1951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4372168"/>
            <a:ext cx="7910264" cy="1143000"/>
          </a:xfrm>
        </p:spPr>
        <p:txBody>
          <a:bodyPr/>
          <a:lstStyle/>
          <a:p>
            <a:r>
              <a:rPr lang="cs-CZ" sz="4800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8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administrativní 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8376" y="260648"/>
            <a:ext cx="6400800" cy="3474720"/>
          </a:xfrm>
        </p:spPr>
        <p:txBody>
          <a:bodyPr/>
          <a:lstStyle/>
          <a:p>
            <a:r>
              <a:rPr lang="cs-CZ" dirty="0" smtClean="0"/>
              <a:t>Francie se dělí na 27 regionů.</a:t>
            </a:r>
          </a:p>
          <a:p>
            <a:r>
              <a:rPr lang="cs-CZ" dirty="0" smtClean="0"/>
              <a:t>Mezi jedny z největších patří tzv. </a:t>
            </a:r>
            <a:r>
              <a:rPr lang="cs-CZ" dirty="0" err="1" smtClean="0"/>
              <a:t>Aquitsine</a:t>
            </a:r>
            <a:r>
              <a:rPr lang="cs-CZ" dirty="0" smtClean="0"/>
              <a:t>, </a:t>
            </a:r>
            <a:r>
              <a:rPr lang="cs-CZ" dirty="0" err="1" smtClean="0"/>
              <a:t>Rhone</a:t>
            </a:r>
            <a:r>
              <a:rPr lang="cs-CZ" dirty="0" smtClean="0"/>
              <a:t> – </a:t>
            </a:r>
            <a:r>
              <a:rPr lang="cs-CZ" dirty="0" err="1" smtClean="0"/>
              <a:t>alpes</a:t>
            </a:r>
            <a:r>
              <a:rPr lang="cs-CZ" dirty="0" smtClean="0"/>
              <a:t> a Centre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834" y="427524"/>
            <a:ext cx="401955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471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Roviny nebo pahorkatiny</a:t>
            </a:r>
          </a:p>
          <a:p>
            <a:r>
              <a:rPr lang="cs-CZ" dirty="0" smtClean="0"/>
              <a:t>Na východě Alpy, na jihu Pyreneje</a:t>
            </a:r>
          </a:p>
          <a:p>
            <a:r>
              <a:rPr lang="cs-CZ" dirty="0" smtClean="0"/>
              <a:t>Sopečná oblast Centrálního masivu</a:t>
            </a:r>
          </a:p>
          <a:p>
            <a:r>
              <a:rPr lang="cs-CZ" dirty="0" smtClean="0"/>
              <a:t>Velké řeky </a:t>
            </a:r>
            <a:r>
              <a:rPr lang="cs-CZ" dirty="0" err="1" smtClean="0"/>
              <a:t>Rhona</a:t>
            </a:r>
            <a:r>
              <a:rPr lang="cs-CZ" dirty="0" smtClean="0"/>
              <a:t>, Seina, </a:t>
            </a:r>
            <a:r>
              <a:rPr lang="cs-CZ" dirty="0" err="1" smtClean="0"/>
              <a:t>Loara</a:t>
            </a:r>
            <a:r>
              <a:rPr lang="cs-CZ" dirty="0" smtClean="0"/>
              <a:t>, protékají středohorskými krajinami</a:t>
            </a:r>
          </a:p>
          <a:p>
            <a:r>
              <a:rPr lang="cs-CZ" dirty="0" smtClean="0"/>
              <a:t>Francii omývají vody Středozemního moře a Atlantského oceánu</a:t>
            </a:r>
          </a:p>
          <a:p>
            <a:r>
              <a:rPr lang="cs-CZ" dirty="0" smtClean="0"/>
              <a:t>Od Velké Británie je oddělena kanálem </a:t>
            </a:r>
            <a:r>
              <a:rPr lang="cs-CZ" dirty="0" err="1" smtClean="0"/>
              <a:t>LaManche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84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Turisticky zajímavá místa </a:t>
            </a:r>
            <a:r>
              <a:rPr lang="cs-CZ" sz="4400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573834" cy="445223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0"/>
            <a:ext cx="6156176" cy="416839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6093296"/>
            <a:ext cx="81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Korsika, největší francouzský ostrov, leží ve Středozemním moři. Rodiště francouzského císaře Napoleona.</a:t>
            </a:r>
          </a:p>
        </p:txBody>
      </p:sp>
    </p:spTree>
    <p:extLst>
      <p:ext uri="{BB962C8B-B14F-4D97-AF65-F5344CB8AC3E}">
        <p14:creationId xmlns:p14="http://schemas.microsoft.com/office/powerpoint/2010/main" val="1264880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Turisticky zajímavá místa </a:t>
            </a:r>
            <a:r>
              <a:rPr lang="cs-CZ" sz="4800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1107"/>
            <a:ext cx="5580112" cy="402233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24129" y="404664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Zámek Versailles dal postavit Král Slunce Ludvík XIV.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14238"/>
            <a:ext cx="2790056" cy="283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84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Turisticky zajímavá místa </a:t>
            </a:r>
            <a:r>
              <a:rPr lang="cs-CZ" sz="4400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3315269" cy="436510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79913" y="620688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Eiffelova</a:t>
            </a:r>
            <a:r>
              <a:rPr lang="cs-CZ" dirty="0" smtClean="0"/>
              <a:t> věž – ocelová věž v Paříži, měří </a:t>
            </a:r>
            <a:r>
              <a:rPr lang="cs-CZ" dirty="0" smtClean="0"/>
              <a:t>324 m </a:t>
            </a:r>
            <a:r>
              <a:rPr lang="cs-CZ" dirty="0" smtClean="0"/>
              <a:t>a váží asi 10 </a:t>
            </a:r>
            <a:r>
              <a:rPr lang="cs-CZ" dirty="0" smtClean="0"/>
              <a:t>000 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Byla předlohou i pro Petřínskou rozhlednu.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21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Turisticky zajímavá místa </a:t>
            </a:r>
            <a:r>
              <a:rPr lang="cs-CZ" sz="4800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3500" cy="257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1" y="-4564"/>
            <a:ext cx="4002021" cy="42256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2780928"/>
            <a:ext cx="4824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Zámky na Loiře</a:t>
            </a:r>
          </a:p>
          <a:p>
            <a:r>
              <a:rPr lang="cs-CZ" dirty="0" smtClean="0"/>
              <a:t>Loira nejdelší francouzská řeka (1200km),</a:t>
            </a:r>
          </a:p>
          <a:p>
            <a:r>
              <a:rPr lang="cs-CZ" dirty="0" smtClean="0"/>
              <a:t>Královská řeka podél níž leží 120 zámků, např.: </a:t>
            </a:r>
            <a:r>
              <a:rPr lang="cs-CZ" dirty="0" err="1" smtClean="0"/>
              <a:t>Ambois</a:t>
            </a:r>
            <a:r>
              <a:rPr lang="cs-CZ" dirty="0" smtClean="0"/>
              <a:t>, </a:t>
            </a:r>
            <a:r>
              <a:rPr lang="cs-CZ" dirty="0" err="1" smtClean="0"/>
              <a:t>Chambord</a:t>
            </a:r>
            <a:r>
              <a:rPr lang="cs-CZ" dirty="0" smtClean="0"/>
              <a:t>, </a:t>
            </a:r>
            <a:r>
              <a:rPr lang="cs-CZ" dirty="0" err="1" smtClean="0"/>
              <a:t>Chenonceaux</a:t>
            </a:r>
            <a:r>
              <a:rPr lang="cs-CZ" dirty="0" smtClean="0"/>
              <a:t> a další.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99441"/>
            <a:ext cx="3672720" cy="253942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64088" y="260648"/>
            <a:ext cx="1556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Chenonceaux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952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Turisticky zajímavá místa </a:t>
            </a:r>
            <a:r>
              <a:rPr lang="cs-CZ" sz="4400" cap="all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francie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373476" cy="234888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128" y="-1"/>
            <a:ext cx="3415007" cy="23497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687" y="-2"/>
            <a:ext cx="3334313" cy="23488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9774"/>
            <a:ext cx="3415006" cy="20475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63889" y="2636912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Jeskyně </a:t>
            </a:r>
            <a:r>
              <a:rPr lang="cs-CZ" dirty="0" err="1" smtClean="0"/>
              <a:t>Lascaux</a:t>
            </a:r>
            <a:r>
              <a:rPr lang="cs-CZ" dirty="0" smtClean="0"/>
              <a:t> proslavená jeskynními pravěkými malbami (15 000 – 13 000 př. n. l.)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139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000"/>
                            </p:stCondLst>
                            <p:childTnLst>
                              <p:par>
                                <p:cTn id="21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54827" y="6093296"/>
            <a:ext cx="6512511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0"/>
            <a:ext cx="9144000" cy="6165304"/>
          </a:xfrm>
        </p:spPr>
        <p:txBody>
          <a:bodyPr>
            <a:normAutofit fontScale="55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www.quido.cz/priroda/obrazky/korsika_mapa_v.gif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www.francie24.cz/wp-content/gallery/korsika/korsika-9.jpg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img.ezinemark.com/imagemanager2/files/30004254/2010/10/2010-10-29-14-47-12-11-every-year-versailles-attracts-a-huge-amount-of-t.jpeg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www.wikipedie.cz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upload.wikimedia.org/wikipedia/commons/7/71/Louis1667.jpg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files.pamatkyfrancie.webnode.cz/200000010-53a2254a0a/0fb0ef2c3d_27470569_o2.jpg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www.slantour.cz/foto/full/271-chenonceaux.jpg</a:t>
            </a:r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8"/>
              </a:rPr>
              <a:t>http://img8.rajce.idnes.cz/d0802/0/681/681997_dcb5f543a691171cf4db5b91a15e0a51/images/67_-_</a:t>
            </a:r>
            <a:r>
              <a:rPr lang="pl-PL" dirty="0" smtClean="0">
                <a:hlinkClick r:id="rId8"/>
              </a:rPr>
              <a:t>Amboise.jpg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9"/>
              </a:rPr>
              <a:t>http://upload.wikimedia.org/wikipedia/commons/thumb/3/35/Lascaux,_replica_05.JPG/220px-Lascaux,_replica_05.JPG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http://www.koniny.ic.cz/okonich/index_image4921.jpgINTERNET.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0"/>
              </a:rPr>
              <a:t>http://t0.gstatic.com/images?q=tbn:ANd9GcTtc4jd6DaI3tj4xN1z72ICH_pFY-eyP6Ed-1pHtbzgRATAiwpj3g&amp;t=1</a:t>
            </a:r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1"/>
              </a:rPr>
              <a:t>http://absolventi.gymcheb.cz/2010/alselna/obrazky4/jeskyne.jpg</a:t>
            </a:r>
            <a:endParaRPr lang="pl-PL" dirty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2"/>
              </a:rPr>
              <a:t>http://</a:t>
            </a:r>
            <a:r>
              <a:rPr lang="pl-PL" dirty="0" smtClean="0">
                <a:hlinkClick r:id="rId12"/>
              </a:rPr>
              <a:t>francie.iipardubice.cz/obrazky/france-regiony.jpg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3"/>
              </a:rPr>
              <a:t>http://</a:t>
            </a:r>
            <a:r>
              <a:rPr lang="pl-PL" dirty="0" smtClean="0">
                <a:hlinkClick r:id="rId13"/>
              </a:rPr>
              <a:t>www.cojeco.cz/attach/image/max/70/de71/70de717d8491fdca4733269642e01e75.gif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4"/>
              </a:rPr>
              <a:t>http://</a:t>
            </a:r>
            <a:r>
              <a:rPr lang="pl-PL" dirty="0" smtClean="0">
                <a:hlinkClick r:id="rId14"/>
              </a:rPr>
              <a:t>upload.wikimedia.org/wikipedia/commons/thumb/b/b7/Armoiries_r%C3%A9publique_fran%C3%A7aise.svg/220px-Armoiries_r%C3%A9publique_fran%C3%A7aise.svg.png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5"/>
              </a:rPr>
              <a:t>http://</a:t>
            </a:r>
            <a:r>
              <a:rPr lang="pl-PL" dirty="0" smtClean="0">
                <a:hlinkClick r:id="rId15"/>
              </a:rPr>
              <a:t>www.investorsareidiots.com/wp-content/uploads/2011/09/942_20110630EURO.png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10.1.2013]. Dostupný na WWW: </a:t>
            </a:r>
            <a:r>
              <a:rPr lang="pl-PL" dirty="0">
                <a:hlinkClick r:id="rId16"/>
              </a:rPr>
              <a:t>http://upload.wikimedia.org/wikipedia/commons/thumb/0/07/Fran%C3%A7ois_Hollande_(Journ%C3%A9es_de_Nantes_2012).jpg/220px-Fran%C3%A7ois_Hollande_(Journ%C3%A9es_de_Nantes_2012).</a:t>
            </a:r>
            <a:r>
              <a:rPr lang="pl-PL" dirty="0" smtClean="0">
                <a:hlinkClick r:id="rId16"/>
              </a:rPr>
              <a:t>jpg</a:t>
            </a:r>
            <a:endParaRPr lang="pl-PL" dirty="0" smtClean="0"/>
          </a:p>
          <a:p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78</TotalTime>
  <Words>288</Words>
  <Application>Microsoft Office PowerPoint</Application>
  <PresentationFormat>Předvádění na obrazovce (4:3)</PresentationFormat>
  <Paragraphs>58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Aerodynamika</vt:lpstr>
      <vt:lpstr>Prezentace aplikace PowerPoint</vt:lpstr>
      <vt:lpstr>Anotace</vt:lpstr>
      <vt:lpstr>Prezentace aplikace PowerPoint</vt:lpstr>
      <vt:lpstr>Něco o Francii</vt:lpstr>
      <vt:lpstr>Prezentace aplikace PowerPoint</vt:lpstr>
      <vt:lpstr>Sousední státy</vt:lpstr>
      <vt:lpstr> administrativní dělení</vt:lpstr>
      <vt:lpstr>POVRCH A VODSTVO</vt:lpstr>
      <vt:lpstr>Turisticky zajímavá místa francie</vt:lpstr>
      <vt:lpstr>Turisticky zajímavá místa francie</vt:lpstr>
      <vt:lpstr>Turisticky zajímavá místa francie</vt:lpstr>
      <vt:lpstr>Turisticky zajímavá místa francie</vt:lpstr>
      <vt:lpstr>Turisticky zajímavá místa francie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jitka</cp:lastModifiedBy>
  <cp:revision>18</cp:revision>
  <dcterms:created xsi:type="dcterms:W3CDTF">2011-08-21T15:31:45Z</dcterms:created>
  <dcterms:modified xsi:type="dcterms:W3CDTF">2013-10-19T14:54:53Z</dcterms:modified>
</cp:coreProperties>
</file>