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0" r:id="rId2"/>
    <p:sldId id="269" r:id="rId3"/>
    <p:sldId id="257" r:id="rId4"/>
    <p:sldId id="261" r:id="rId5"/>
    <p:sldId id="256" r:id="rId6"/>
    <p:sldId id="258" r:id="rId7"/>
    <p:sldId id="268" r:id="rId8"/>
    <p:sldId id="271" r:id="rId9"/>
    <p:sldId id="259" r:id="rId10"/>
    <p:sldId id="262" r:id="rId11"/>
    <p:sldId id="263" r:id="rId12"/>
    <p:sldId id="264" r:id="rId13"/>
    <p:sldId id="265" r:id="rId14"/>
    <p:sldId id="260" r:id="rId15"/>
    <p:sldId id="267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02" y="-7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3d2" qsCatId="3D" csTypeId="urn:microsoft.com/office/officeart/2005/8/colors/accent6_5" csCatId="accent6" phldr="1"/>
      <dgm:spPr/>
      <dgm:t>
        <a:bodyPr/>
        <a:lstStyle/>
        <a:p>
          <a:endParaRPr lang="cs-CZ"/>
        </a:p>
      </dgm:t>
    </dgm:pt>
    <dgm:pt modelId="{445C7998-7549-48B0-BD68-D4F0167F02E5}">
      <dgm:prSet phldrT="[Text]" custT="1"/>
      <dgm:spPr/>
      <dgm:t>
        <a:bodyPr/>
        <a:lstStyle/>
        <a:p>
          <a:pPr algn="l"/>
          <a:r>
            <a:rPr lang="cs-CZ" sz="1100" dirty="0"/>
            <a:t>Název školy:    </a:t>
          </a:r>
          <a:r>
            <a:rPr lang="cs-CZ" sz="1100" dirty="0" smtClean="0"/>
            <a:t>Základní škola a Mateřská škola, Police nad Metují, okres Náchod</a:t>
          </a:r>
          <a:endParaRPr lang="cs-CZ" sz="1100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Kuchtová Květoslava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b="0" i="0" u="none" dirty="0" smtClean="0"/>
            <a:t>VY_32_INOVACE_12C_07_Řecko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Zeměpis 7.ročník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0C6E1E16-08A6-4B86-AB9F-749A7749D4C9}">
      <dgm:prSet phldrT="[Text]"/>
      <dgm:spPr/>
      <dgm:t>
        <a:bodyPr/>
        <a:lstStyle/>
        <a:p>
          <a:pPr algn="l"/>
          <a:endParaRPr lang="cs-CZ"/>
        </a:p>
      </dgm:t>
    </dgm:pt>
    <dgm:pt modelId="{16195275-21B3-4907-9A5D-8941AF020ED5}" type="parTrans" cxnId="{1473645A-91BD-4A85-95D1-5A16CDA0B60C}">
      <dgm:prSet/>
      <dgm:spPr/>
      <dgm:t>
        <a:bodyPr/>
        <a:lstStyle/>
        <a:p>
          <a:endParaRPr lang="cs-CZ"/>
        </a:p>
      </dgm:t>
    </dgm:pt>
    <dgm:pt modelId="{4A3A465D-E9EB-44FE-A57B-D00F620D5B2D}" type="sibTrans" cxnId="{1473645A-91BD-4A85-95D1-5A16CDA0B60C}">
      <dgm:prSet/>
      <dgm:spPr/>
      <dgm:t>
        <a:bodyPr/>
        <a:lstStyle/>
        <a:p>
          <a:endParaRPr lang="cs-CZ"/>
        </a:p>
      </dgm:t>
    </dgm:pt>
    <dgm:pt modelId="{9F18DD90-522E-4A06-9EDB-3FF7C7EB6637}">
      <dgm:prSet/>
      <dgm:spPr/>
      <dgm:t>
        <a:bodyPr/>
        <a:lstStyle/>
        <a:p>
          <a:pPr algn="l"/>
          <a:endParaRPr lang="cs-CZ" dirty="0"/>
        </a:p>
      </dgm:t>
    </dgm:pt>
    <dgm:pt modelId="{DC71C009-E3ED-475A-840A-BB6DF5CACA1E}" type="parTrans" cxnId="{74551AAA-BEB0-4396-BD80-6629C3B31C87}">
      <dgm:prSet/>
      <dgm:spPr/>
      <dgm:t>
        <a:bodyPr/>
        <a:lstStyle/>
        <a:p>
          <a:endParaRPr lang="cs-CZ"/>
        </a:p>
      </dgm:t>
    </dgm:pt>
    <dgm:pt modelId="{90F4423F-FE16-401C-9EF9-B9A4578C2C46}" type="sibTrans" cxnId="{74551AAA-BEB0-4396-BD80-6629C3B31C87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7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7"/>
      <dgm:spPr/>
      <dgm:t>
        <a:bodyPr/>
        <a:lstStyle/>
        <a:p>
          <a:endParaRPr lang="cs-CZ"/>
        </a:p>
      </dgm:t>
    </dgm:pt>
    <dgm:pt modelId="{D3840DFA-901C-4049-8AB2-27AC2BA34540}" type="pres">
      <dgm:prSet presAssocID="{0C6E1E16-08A6-4B86-AB9F-749A7749D4C9}" presName="vertSpace2" presStyleLbl="node1" presStyleIdx="0" presStyleCnt="7"/>
      <dgm:spPr/>
    </dgm:pt>
    <dgm:pt modelId="{5BDA8D49-C64C-4FDF-ACCF-171444A32B21}" type="pres">
      <dgm:prSet presAssocID="{0C6E1E16-08A6-4B86-AB9F-749A7749D4C9}" presName="circle2" presStyleLbl="node1" presStyleIdx="1" presStyleCnt="7"/>
      <dgm:spPr/>
    </dgm:pt>
    <dgm:pt modelId="{D8344A4C-A59C-418B-AE84-1CF03F62012F}" type="pres">
      <dgm:prSet presAssocID="{0C6E1E16-08A6-4B86-AB9F-749A7749D4C9}" presName="rect2" presStyleLbl="alignAcc1" presStyleIdx="1" presStyleCnt="7"/>
      <dgm:spPr/>
      <dgm:t>
        <a:bodyPr/>
        <a:lstStyle/>
        <a:p>
          <a:endParaRPr lang="cs-CZ"/>
        </a:p>
      </dgm:t>
    </dgm:pt>
    <dgm:pt modelId="{57DDA582-354B-4295-AE97-083B34E96D1A}" type="pres">
      <dgm:prSet presAssocID="{FBBFC3EA-9D9D-4F3A-BEA6-9C2C0E46BF20}" presName="vertSpace3" presStyleLbl="node1" presStyleIdx="1" presStyleCnt="7"/>
      <dgm:spPr/>
    </dgm:pt>
    <dgm:pt modelId="{4A11C032-4DF2-44E5-8C80-1286B3D4B133}" type="pres">
      <dgm:prSet presAssocID="{FBBFC3EA-9D9D-4F3A-BEA6-9C2C0E46BF20}" presName="circle3" presStyleLbl="node1" presStyleIdx="2" presStyleCnt="7"/>
      <dgm:spPr/>
    </dgm:pt>
    <dgm:pt modelId="{601CDFA2-8205-4060-95D5-B0A001D0D0E3}" type="pres">
      <dgm:prSet presAssocID="{FBBFC3EA-9D9D-4F3A-BEA6-9C2C0E46BF20}" presName="rect3" presStyleLbl="alignAcc1" presStyleIdx="2" presStyleCnt="7"/>
      <dgm:spPr/>
      <dgm:t>
        <a:bodyPr/>
        <a:lstStyle/>
        <a:p>
          <a:endParaRPr lang="cs-CZ"/>
        </a:p>
      </dgm:t>
    </dgm:pt>
    <dgm:pt modelId="{EA95FEE9-5F68-48C7-93BB-0F8C419DA96D}" type="pres">
      <dgm:prSet presAssocID="{019433A1-1324-4DE1-9E6F-32B851095F74}" presName="vertSpace4" presStyleLbl="node1" presStyleIdx="2" presStyleCnt="7"/>
      <dgm:spPr/>
    </dgm:pt>
    <dgm:pt modelId="{BB3828A8-1683-43A3-8BCA-2995B7EAE8F3}" type="pres">
      <dgm:prSet presAssocID="{019433A1-1324-4DE1-9E6F-32B851095F74}" presName="circle4" presStyleLbl="node1" presStyleIdx="3" presStyleCnt="7"/>
      <dgm:spPr/>
    </dgm:pt>
    <dgm:pt modelId="{CC1D5B29-8413-4412-9F6D-55E531B84639}" type="pres">
      <dgm:prSet presAssocID="{019433A1-1324-4DE1-9E6F-32B851095F74}" presName="rect4" presStyleLbl="alignAcc1" presStyleIdx="3" presStyleCnt="7"/>
      <dgm:spPr/>
      <dgm:t>
        <a:bodyPr/>
        <a:lstStyle/>
        <a:p>
          <a:endParaRPr lang="cs-CZ"/>
        </a:p>
      </dgm:t>
    </dgm:pt>
    <dgm:pt modelId="{AEEDACE7-4427-455B-A155-2C3381828BD7}" type="pres">
      <dgm:prSet presAssocID="{C73C7642-F245-4585-8F88-243F9FAEF6CA}" presName="vertSpace5" presStyleLbl="node1" presStyleIdx="3" presStyleCnt="7"/>
      <dgm:spPr/>
    </dgm:pt>
    <dgm:pt modelId="{7C8531F2-00DF-4DB1-A6C6-AF46193E1BBF}" type="pres">
      <dgm:prSet presAssocID="{C73C7642-F245-4585-8F88-243F9FAEF6CA}" presName="circle5" presStyleLbl="node1" presStyleIdx="4" presStyleCnt="7"/>
      <dgm:spPr/>
    </dgm:pt>
    <dgm:pt modelId="{304CA11A-E17E-4999-A128-C72BF543B20D}" type="pres">
      <dgm:prSet presAssocID="{C73C7642-F245-4585-8F88-243F9FAEF6CA}" presName="rect5" presStyleLbl="alignAcc1" presStyleIdx="4" presStyleCnt="7"/>
      <dgm:spPr/>
      <dgm:t>
        <a:bodyPr/>
        <a:lstStyle/>
        <a:p>
          <a:endParaRPr lang="cs-CZ"/>
        </a:p>
      </dgm:t>
    </dgm:pt>
    <dgm:pt modelId="{C67EF5F7-B425-49AF-82F9-2446588ED851}" type="pres">
      <dgm:prSet presAssocID="{EBC41103-E2E5-4D48-9B4B-425520D3D098}" presName="vertSpace6" presStyleLbl="node1" presStyleIdx="4" presStyleCnt="7"/>
      <dgm:spPr/>
    </dgm:pt>
    <dgm:pt modelId="{14E80F71-B028-4CCE-8C5A-7AE67F9A28C6}" type="pres">
      <dgm:prSet presAssocID="{EBC41103-E2E5-4D48-9B4B-425520D3D098}" presName="circle6" presStyleLbl="node1" presStyleIdx="5" presStyleCnt="7"/>
      <dgm:spPr/>
    </dgm:pt>
    <dgm:pt modelId="{F732C171-B6A8-40AC-BE86-9061B3C3D3B8}" type="pres">
      <dgm:prSet presAssocID="{EBC41103-E2E5-4D48-9B4B-425520D3D098}" presName="rect6" presStyleLbl="alignAcc1" presStyleIdx="5" presStyleCnt="7"/>
      <dgm:spPr/>
      <dgm:t>
        <a:bodyPr/>
        <a:lstStyle/>
        <a:p>
          <a:endParaRPr lang="cs-CZ"/>
        </a:p>
      </dgm:t>
    </dgm:pt>
    <dgm:pt modelId="{D8C5187E-68B6-4E2E-86D0-57087190219B}" type="pres">
      <dgm:prSet presAssocID="{9F18DD90-522E-4A06-9EDB-3FF7C7EB6637}" presName="vertSpace7" presStyleLbl="node1" presStyleIdx="5" presStyleCnt="7"/>
      <dgm:spPr/>
    </dgm:pt>
    <dgm:pt modelId="{1A909E4D-639C-4CB7-A7CE-FC1133FAA37E}" type="pres">
      <dgm:prSet presAssocID="{9F18DD90-522E-4A06-9EDB-3FF7C7EB6637}" presName="circle7" presStyleLbl="node1" presStyleIdx="6" presStyleCnt="7"/>
      <dgm:spPr/>
    </dgm:pt>
    <dgm:pt modelId="{D102FEF8-6917-41D2-AE5D-914C1EA8F84A}" type="pres">
      <dgm:prSet presAssocID="{9F18DD90-522E-4A06-9EDB-3FF7C7EB6637}" presName="rect7" presStyleLbl="alignAcc1" presStyleIdx="6" presStyleCnt="7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7652895-8F40-40B1-8BC2-AD2A1592E4B6}" type="pres">
      <dgm:prSet presAssocID="{0C6E1E16-08A6-4B86-AB9F-749A7749D4C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478621-DC04-4E99-8ED0-6EF817E39D41}" type="pres">
      <dgm:prSet presAssocID="{FBBFC3EA-9D9D-4F3A-BEA6-9C2C0E46BF20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FE2C4A-F11C-43B1-9923-1AFAA3244381}" type="pres">
      <dgm:prSet presAssocID="{019433A1-1324-4DE1-9E6F-32B851095F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0F4EFC-82FA-4EC4-801E-BC2F931EC339}" type="pres">
      <dgm:prSet presAssocID="{C73C7642-F245-4585-8F88-243F9FAEF6CA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3CEBA79-51F7-49AC-8104-9DE2B978BFF4}" type="pres">
      <dgm:prSet presAssocID="{EBC41103-E2E5-4D48-9B4B-425520D3D09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F2F5B-E5E6-4E00-9503-10413FFBA7E0}" type="pres">
      <dgm:prSet presAssocID="{9F18DD90-522E-4A06-9EDB-3FF7C7EB663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B82D97C-4641-465F-9561-792001658387}" type="presOf" srcId="{C73C7642-F245-4585-8F88-243F9FAEF6CA}" destId="{304CA11A-E17E-4999-A128-C72BF543B20D}" srcOrd="0" destOrd="0" presId="urn:microsoft.com/office/officeart/2005/8/layout/target3"/>
    <dgm:cxn modelId="{1473645A-91BD-4A85-95D1-5A16CDA0B60C}" srcId="{39F8B381-5807-488E-AC22-73DD4140ED4A}" destId="{0C6E1E16-08A6-4B86-AB9F-749A7749D4C9}" srcOrd="1" destOrd="0" parTransId="{16195275-21B3-4907-9A5D-8941AF020ED5}" sibTransId="{4A3A465D-E9EB-44FE-A57B-D00F620D5B2D}"/>
    <dgm:cxn modelId="{17852D23-5629-4F45-AB87-66C6165DE6F0}" type="presOf" srcId="{FBBFC3EA-9D9D-4F3A-BEA6-9C2C0E46BF20}" destId="{601CDFA2-8205-4060-95D5-B0A001D0D0E3}" srcOrd="0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66043E9C-7DA6-465F-A5D7-5424D3DCA07B}" type="presOf" srcId="{EBC41103-E2E5-4D48-9B4B-425520D3D098}" destId="{D3CEBA79-51F7-49AC-8104-9DE2B978BFF4}" srcOrd="1" destOrd="0" presId="urn:microsoft.com/office/officeart/2005/8/layout/target3"/>
    <dgm:cxn modelId="{C24533D2-26E5-47EB-8A39-D4FB9E52EFE6}" srcId="{39F8B381-5807-488E-AC22-73DD4140ED4A}" destId="{FBBFC3EA-9D9D-4F3A-BEA6-9C2C0E46BF20}" srcOrd="2" destOrd="0" parTransId="{DDB8DF17-17D4-4A37-80A4-B2BE20408FA2}" sibTransId="{83B48451-91B6-4E15-99C9-0FE713D5286E}"/>
    <dgm:cxn modelId="{023E2CA7-EBC3-4752-91F2-21C714024D20}" type="presOf" srcId="{FBBFC3EA-9D9D-4F3A-BEA6-9C2C0E46BF20}" destId="{3F478621-DC04-4E99-8ED0-6EF817E39D41}" srcOrd="1" destOrd="0" presId="urn:microsoft.com/office/officeart/2005/8/layout/target3"/>
    <dgm:cxn modelId="{839F0335-331F-490E-9AEE-A2837A9D993C}" type="presOf" srcId="{9F18DD90-522E-4A06-9EDB-3FF7C7EB6637}" destId="{932F2F5B-E5E6-4E00-9503-10413FFBA7E0}" srcOrd="1" destOrd="0" presId="urn:microsoft.com/office/officeart/2005/8/layout/target3"/>
    <dgm:cxn modelId="{587241E5-B170-438A-B950-B8D059A5A5CE}" type="presOf" srcId="{0C6E1E16-08A6-4B86-AB9F-749A7749D4C9}" destId="{B7652895-8F40-40B1-8BC2-AD2A1592E4B6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1DE7CCED-8F11-40D3-BA24-30ADFE76102A}" type="presOf" srcId="{9F18DD90-522E-4A06-9EDB-3FF7C7EB6637}" destId="{D102FEF8-6917-41D2-AE5D-914C1EA8F84A}" srcOrd="0" destOrd="0" presId="urn:microsoft.com/office/officeart/2005/8/layout/target3"/>
    <dgm:cxn modelId="{C117B8AB-A808-4D05-A3DB-3DDEE9B8950B}" type="presOf" srcId="{445C7998-7549-48B0-BD68-D4F0167F02E5}" destId="{4D19AB04-24FA-40C2-B203-52AE3D15E171}" srcOrd="1" destOrd="0" presId="urn:microsoft.com/office/officeart/2005/8/layout/target3"/>
    <dgm:cxn modelId="{74551AAA-BEB0-4396-BD80-6629C3B31C87}" srcId="{39F8B381-5807-488E-AC22-73DD4140ED4A}" destId="{9F18DD90-522E-4A06-9EDB-3FF7C7EB6637}" srcOrd="6" destOrd="0" parTransId="{DC71C009-E3ED-475A-840A-BB6DF5CACA1E}" sibTransId="{90F4423F-FE16-401C-9EF9-B9A4578C2C46}"/>
    <dgm:cxn modelId="{2A2BCF91-C654-4E19-950C-39AA1A49C169}" srcId="{39F8B381-5807-488E-AC22-73DD4140ED4A}" destId="{019433A1-1324-4DE1-9E6F-32B851095F74}" srcOrd="3" destOrd="0" parTransId="{2AB92C11-48B1-4C26-9CC1-F4AB2F53C03B}" sibTransId="{2716416C-EF69-44CA-AEFE-14F7FF081354}"/>
    <dgm:cxn modelId="{1F3E9445-0350-4814-8462-A2DB33D33E40}" type="presOf" srcId="{39F8B381-5807-488E-AC22-73DD4140ED4A}" destId="{71045F8C-00FA-488E-A7BD-E2E6753D979D}" srcOrd="0" destOrd="0" presId="urn:microsoft.com/office/officeart/2005/8/layout/target3"/>
    <dgm:cxn modelId="{B7FC64CF-8CD2-4052-A3A7-12CB7DBC9DCC}" type="presOf" srcId="{019433A1-1324-4DE1-9E6F-32B851095F74}" destId="{CC1D5B29-8413-4412-9F6D-55E531B84639}" srcOrd="0" destOrd="0" presId="urn:microsoft.com/office/officeart/2005/8/layout/target3"/>
    <dgm:cxn modelId="{98C23206-88E1-448F-BB1F-4A82A658839D}" type="presOf" srcId="{445C7998-7549-48B0-BD68-D4F0167F02E5}" destId="{BC35EE03-4121-4EF9-923D-7CB6D30D358D}" srcOrd="0" destOrd="0" presId="urn:microsoft.com/office/officeart/2005/8/layout/target3"/>
    <dgm:cxn modelId="{A5EBF957-3407-4F7C-9511-5B127B12A886}" type="presOf" srcId="{C73C7642-F245-4585-8F88-243F9FAEF6CA}" destId="{0E0F4EFC-82FA-4EC4-801E-BC2F931EC339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1121AE5-D65A-4106-85CF-EEAF926475B2}" type="presOf" srcId="{019433A1-1324-4DE1-9E6F-32B851095F74}" destId="{83FE2C4A-F11C-43B1-9923-1AFAA3244381}" srcOrd="1" destOrd="0" presId="urn:microsoft.com/office/officeart/2005/8/layout/target3"/>
    <dgm:cxn modelId="{2BC7DC07-373C-4262-8EA7-E03F93B6558A}" type="presOf" srcId="{0C6E1E16-08A6-4B86-AB9F-749A7749D4C9}" destId="{D8344A4C-A59C-418B-AE84-1CF03F62012F}" srcOrd="0" destOrd="0" presId="urn:microsoft.com/office/officeart/2005/8/layout/target3"/>
    <dgm:cxn modelId="{904F206F-5E14-4719-BEB0-14B649731B4E}" type="presOf" srcId="{EBC41103-E2E5-4D48-9B4B-425520D3D098}" destId="{F732C171-B6A8-40AC-BE86-9061B3C3D3B8}" srcOrd="0" destOrd="0" presId="urn:microsoft.com/office/officeart/2005/8/layout/target3"/>
    <dgm:cxn modelId="{C4395A3D-E271-4FD0-85E3-050F97B6E73F}" type="presParOf" srcId="{71045F8C-00FA-488E-A7BD-E2E6753D979D}" destId="{3577EC6B-C980-4F34-8C69-4365E7B8FC8C}" srcOrd="0" destOrd="0" presId="urn:microsoft.com/office/officeart/2005/8/layout/target3"/>
    <dgm:cxn modelId="{637211BE-262A-4A6E-9A39-A3DA4D03748C}" type="presParOf" srcId="{71045F8C-00FA-488E-A7BD-E2E6753D979D}" destId="{6940EB87-DC1D-4BC3-9408-9AC2E1FFC039}" srcOrd="1" destOrd="0" presId="urn:microsoft.com/office/officeart/2005/8/layout/target3"/>
    <dgm:cxn modelId="{DFAC76E3-E383-44B2-AB8F-6001B7FE1E52}" type="presParOf" srcId="{71045F8C-00FA-488E-A7BD-E2E6753D979D}" destId="{BC35EE03-4121-4EF9-923D-7CB6D30D358D}" srcOrd="2" destOrd="0" presId="urn:microsoft.com/office/officeart/2005/8/layout/target3"/>
    <dgm:cxn modelId="{E0044E3D-A66B-4AB7-849C-421CA11383FB}" type="presParOf" srcId="{71045F8C-00FA-488E-A7BD-E2E6753D979D}" destId="{D3840DFA-901C-4049-8AB2-27AC2BA34540}" srcOrd="3" destOrd="0" presId="urn:microsoft.com/office/officeart/2005/8/layout/target3"/>
    <dgm:cxn modelId="{DD3CCE7E-CD0B-43B0-AC86-82D60F6D44B8}" type="presParOf" srcId="{71045F8C-00FA-488E-A7BD-E2E6753D979D}" destId="{5BDA8D49-C64C-4FDF-ACCF-171444A32B21}" srcOrd="4" destOrd="0" presId="urn:microsoft.com/office/officeart/2005/8/layout/target3"/>
    <dgm:cxn modelId="{31D7B33B-7017-4459-9C0F-AFA830113FB4}" type="presParOf" srcId="{71045F8C-00FA-488E-A7BD-E2E6753D979D}" destId="{D8344A4C-A59C-418B-AE84-1CF03F62012F}" srcOrd="5" destOrd="0" presId="urn:microsoft.com/office/officeart/2005/8/layout/target3"/>
    <dgm:cxn modelId="{F30744D8-BE23-4B79-B600-2B56FDC3DD1D}" type="presParOf" srcId="{71045F8C-00FA-488E-A7BD-E2E6753D979D}" destId="{57DDA582-354B-4295-AE97-083B34E96D1A}" srcOrd="6" destOrd="0" presId="urn:microsoft.com/office/officeart/2005/8/layout/target3"/>
    <dgm:cxn modelId="{BAA708BB-7A29-42D7-9FF8-796C565A013E}" type="presParOf" srcId="{71045F8C-00FA-488E-A7BD-E2E6753D979D}" destId="{4A11C032-4DF2-44E5-8C80-1286B3D4B133}" srcOrd="7" destOrd="0" presId="urn:microsoft.com/office/officeart/2005/8/layout/target3"/>
    <dgm:cxn modelId="{9C8D6ED1-6E3A-491A-8BA9-BA0D20BA5784}" type="presParOf" srcId="{71045F8C-00FA-488E-A7BD-E2E6753D979D}" destId="{601CDFA2-8205-4060-95D5-B0A001D0D0E3}" srcOrd="8" destOrd="0" presId="urn:microsoft.com/office/officeart/2005/8/layout/target3"/>
    <dgm:cxn modelId="{C67A4E4F-8250-4BCA-B511-E52DDFB2E1A4}" type="presParOf" srcId="{71045F8C-00FA-488E-A7BD-E2E6753D979D}" destId="{EA95FEE9-5F68-48C7-93BB-0F8C419DA96D}" srcOrd="9" destOrd="0" presId="urn:microsoft.com/office/officeart/2005/8/layout/target3"/>
    <dgm:cxn modelId="{29C5DB1E-BB5F-4D71-A2D5-864962B87D93}" type="presParOf" srcId="{71045F8C-00FA-488E-A7BD-E2E6753D979D}" destId="{BB3828A8-1683-43A3-8BCA-2995B7EAE8F3}" srcOrd="10" destOrd="0" presId="urn:microsoft.com/office/officeart/2005/8/layout/target3"/>
    <dgm:cxn modelId="{C3528B4B-4266-42FD-87CD-1461DCEB52F6}" type="presParOf" srcId="{71045F8C-00FA-488E-A7BD-E2E6753D979D}" destId="{CC1D5B29-8413-4412-9F6D-55E531B84639}" srcOrd="11" destOrd="0" presId="urn:microsoft.com/office/officeart/2005/8/layout/target3"/>
    <dgm:cxn modelId="{1F2D9A42-EC83-4FB0-B77C-FFC9EE845E83}" type="presParOf" srcId="{71045F8C-00FA-488E-A7BD-E2E6753D979D}" destId="{AEEDACE7-4427-455B-A155-2C3381828BD7}" srcOrd="12" destOrd="0" presId="urn:microsoft.com/office/officeart/2005/8/layout/target3"/>
    <dgm:cxn modelId="{7B2CDCBB-797D-4CB9-89F4-46688059380E}" type="presParOf" srcId="{71045F8C-00FA-488E-A7BD-E2E6753D979D}" destId="{7C8531F2-00DF-4DB1-A6C6-AF46193E1BBF}" srcOrd="13" destOrd="0" presId="urn:microsoft.com/office/officeart/2005/8/layout/target3"/>
    <dgm:cxn modelId="{AA2995D9-3724-4349-B846-AA60C0CFD97C}" type="presParOf" srcId="{71045F8C-00FA-488E-A7BD-E2E6753D979D}" destId="{304CA11A-E17E-4999-A128-C72BF543B20D}" srcOrd="14" destOrd="0" presId="urn:microsoft.com/office/officeart/2005/8/layout/target3"/>
    <dgm:cxn modelId="{6B63AC50-37C2-421C-A690-73DFFC30CF0D}" type="presParOf" srcId="{71045F8C-00FA-488E-A7BD-E2E6753D979D}" destId="{C67EF5F7-B425-49AF-82F9-2446588ED851}" srcOrd="15" destOrd="0" presId="urn:microsoft.com/office/officeart/2005/8/layout/target3"/>
    <dgm:cxn modelId="{E75AA73D-E5D5-4C12-B0ED-EB9B7BA179C4}" type="presParOf" srcId="{71045F8C-00FA-488E-A7BD-E2E6753D979D}" destId="{14E80F71-B028-4CCE-8C5A-7AE67F9A28C6}" srcOrd="16" destOrd="0" presId="urn:microsoft.com/office/officeart/2005/8/layout/target3"/>
    <dgm:cxn modelId="{A44925BF-B7F7-4D40-97BB-7EC80680766D}" type="presParOf" srcId="{71045F8C-00FA-488E-A7BD-E2E6753D979D}" destId="{F732C171-B6A8-40AC-BE86-9061B3C3D3B8}" srcOrd="17" destOrd="0" presId="urn:microsoft.com/office/officeart/2005/8/layout/target3"/>
    <dgm:cxn modelId="{B184B6A2-B0CF-4622-8519-839864125E96}" type="presParOf" srcId="{71045F8C-00FA-488E-A7BD-E2E6753D979D}" destId="{D8C5187E-68B6-4E2E-86D0-57087190219B}" srcOrd="18" destOrd="0" presId="urn:microsoft.com/office/officeart/2005/8/layout/target3"/>
    <dgm:cxn modelId="{6AD70BE1-5D7C-441C-991E-75E40546A15B}" type="presParOf" srcId="{71045F8C-00FA-488E-A7BD-E2E6753D979D}" destId="{1A909E4D-639C-4CB7-A7CE-FC1133FAA37E}" srcOrd="19" destOrd="0" presId="urn:microsoft.com/office/officeart/2005/8/layout/target3"/>
    <dgm:cxn modelId="{418ABCCE-AFF6-432D-921B-89F82AEFF8B6}" type="presParOf" srcId="{71045F8C-00FA-488E-A7BD-E2E6753D979D}" destId="{D102FEF8-6917-41D2-AE5D-914C1EA8F84A}" srcOrd="20" destOrd="0" presId="urn:microsoft.com/office/officeart/2005/8/layout/target3"/>
    <dgm:cxn modelId="{E46F61D7-C572-494E-9116-85AA42551068}" type="presParOf" srcId="{71045F8C-00FA-488E-A7BD-E2E6753D979D}" destId="{4D19AB04-24FA-40C2-B203-52AE3D15E171}" srcOrd="21" destOrd="0" presId="urn:microsoft.com/office/officeart/2005/8/layout/target3"/>
    <dgm:cxn modelId="{0044987B-F259-41D0-8225-C2F962AD2964}" type="presParOf" srcId="{71045F8C-00FA-488E-A7BD-E2E6753D979D}" destId="{B7652895-8F40-40B1-8BC2-AD2A1592E4B6}" srcOrd="22" destOrd="0" presId="urn:microsoft.com/office/officeart/2005/8/layout/target3"/>
    <dgm:cxn modelId="{D28898F4-4085-490A-8BF4-B405130980A2}" type="presParOf" srcId="{71045F8C-00FA-488E-A7BD-E2E6753D979D}" destId="{3F478621-DC04-4E99-8ED0-6EF817E39D41}" srcOrd="23" destOrd="0" presId="urn:microsoft.com/office/officeart/2005/8/layout/target3"/>
    <dgm:cxn modelId="{34B1D282-DF32-4B16-A890-651144B79E44}" type="presParOf" srcId="{71045F8C-00FA-488E-A7BD-E2E6753D979D}" destId="{83FE2C4A-F11C-43B1-9923-1AFAA3244381}" srcOrd="24" destOrd="0" presId="urn:microsoft.com/office/officeart/2005/8/layout/target3"/>
    <dgm:cxn modelId="{FACD7267-4688-4404-B00E-65378012152B}" type="presParOf" srcId="{71045F8C-00FA-488E-A7BD-E2E6753D979D}" destId="{0E0F4EFC-82FA-4EC4-801E-BC2F931EC339}" srcOrd="25" destOrd="0" presId="urn:microsoft.com/office/officeart/2005/8/layout/target3"/>
    <dgm:cxn modelId="{1BCF9909-1B07-4D50-B87D-58EF1FBBCA68}" type="presParOf" srcId="{71045F8C-00FA-488E-A7BD-E2E6753D979D}" destId="{D3CEBA79-51F7-49AC-8104-9DE2B978BFF4}" srcOrd="26" destOrd="0" presId="urn:microsoft.com/office/officeart/2005/8/layout/target3"/>
    <dgm:cxn modelId="{E91DB327-102D-481D-BB46-49558EE9C02F}" type="presParOf" srcId="{71045F8C-00FA-488E-A7BD-E2E6753D979D}" destId="{932F2F5B-E5E6-4E00-9503-10413FFBA7E0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7200"/>
          <a:ext cx="4018046" cy="40180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09023" y="7200"/>
          <a:ext cx="4687720" cy="40180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/>
            <a:t>Název školy:    </a:t>
          </a:r>
          <a:r>
            <a:rPr lang="cs-CZ" sz="1100" kern="1200" dirty="0" smtClean="0"/>
            <a:t>Základní škola a Mateřská škola, Police nad Metují, okres Náchod</a:t>
          </a:r>
          <a:endParaRPr lang="cs-CZ" sz="1100" kern="1200" dirty="0"/>
        </a:p>
      </dsp:txBody>
      <dsp:txXfrm>
        <a:off x="2009023" y="7200"/>
        <a:ext cx="4687720" cy="401804"/>
      </dsp:txXfrm>
    </dsp:sp>
    <dsp:sp modelId="{5BDA8D49-C64C-4FDF-ACCF-171444A32B21}">
      <dsp:nvSpPr>
        <dsp:cNvPr id="0" name=""/>
        <dsp:cNvSpPr/>
      </dsp:nvSpPr>
      <dsp:spPr>
        <a:xfrm>
          <a:off x="301353" y="409004"/>
          <a:ext cx="3415340" cy="341534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8344A4C-A59C-418B-AE84-1CF03F62012F}">
      <dsp:nvSpPr>
        <dsp:cNvPr id="0" name=""/>
        <dsp:cNvSpPr/>
      </dsp:nvSpPr>
      <dsp:spPr>
        <a:xfrm>
          <a:off x="2009023" y="409004"/>
          <a:ext cx="4687720" cy="34153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/>
        </a:p>
      </dsp:txBody>
      <dsp:txXfrm>
        <a:off x="2009023" y="409004"/>
        <a:ext cx="4687720" cy="401804"/>
      </dsp:txXfrm>
    </dsp:sp>
    <dsp:sp modelId="{4A11C032-4DF2-44E5-8C80-1286B3D4B133}">
      <dsp:nvSpPr>
        <dsp:cNvPr id="0" name=""/>
        <dsp:cNvSpPr/>
      </dsp:nvSpPr>
      <dsp:spPr>
        <a:xfrm>
          <a:off x="602706" y="810808"/>
          <a:ext cx="2812633" cy="28126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1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1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1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1CDFA2-8205-4060-95D5-B0A001D0D0E3}">
      <dsp:nvSpPr>
        <dsp:cNvPr id="0" name=""/>
        <dsp:cNvSpPr/>
      </dsp:nvSpPr>
      <dsp:spPr>
        <a:xfrm>
          <a:off x="2009023" y="810808"/>
          <a:ext cx="4687720" cy="2812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Mgr. Kuchtová Květoslava</a:t>
          </a:r>
          <a:endParaRPr lang="cs-CZ" sz="1800" kern="1200" dirty="0"/>
        </a:p>
      </dsp:txBody>
      <dsp:txXfrm>
        <a:off x="2009023" y="810808"/>
        <a:ext cx="4687720" cy="401804"/>
      </dsp:txXfrm>
    </dsp:sp>
    <dsp:sp modelId="{BB3828A8-1683-43A3-8BCA-2995B7EAE8F3}">
      <dsp:nvSpPr>
        <dsp:cNvPr id="0" name=""/>
        <dsp:cNvSpPr/>
      </dsp:nvSpPr>
      <dsp:spPr>
        <a:xfrm>
          <a:off x="904059" y="1212612"/>
          <a:ext cx="2209927" cy="2209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1D5B29-8413-4412-9F6D-55E531B84639}">
      <dsp:nvSpPr>
        <dsp:cNvPr id="0" name=""/>
        <dsp:cNvSpPr/>
      </dsp:nvSpPr>
      <dsp:spPr>
        <a:xfrm>
          <a:off x="2009023" y="1212612"/>
          <a:ext cx="4687720" cy="2209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b="0" i="0" u="none" kern="1200" dirty="0" smtClean="0"/>
            <a:t>VY_32_INOVACE_12C_07_Řecko</a:t>
          </a:r>
          <a:endParaRPr lang="cs-CZ" sz="1800" kern="1200" dirty="0"/>
        </a:p>
      </dsp:txBody>
      <dsp:txXfrm>
        <a:off x="2009023" y="1212612"/>
        <a:ext cx="4687720" cy="401808"/>
      </dsp:txXfrm>
    </dsp:sp>
    <dsp:sp modelId="{7C8531F2-00DF-4DB1-A6C6-AF46193E1BBF}">
      <dsp:nvSpPr>
        <dsp:cNvPr id="0" name=""/>
        <dsp:cNvSpPr/>
      </dsp:nvSpPr>
      <dsp:spPr>
        <a:xfrm>
          <a:off x="1205414" y="1614421"/>
          <a:ext cx="1607216" cy="160721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26667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26667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26667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4CA11A-E17E-4999-A128-C72BF543B20D}">
      <dsp:nvSpPr>
        <dsp:cNvPr id="0" name=""/>
        <dsp:cNvSpPr/>
      </dsp:nvSpPr>
      <dsp:spPr>
        <a:xfrm>
          <a:off x="2009023" y="1614421"/>
          <a:ext cx="4687720" cy="160721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</a:t>
          </a:r>
          <a:r>
            <a:rPr lang="cs-CZ" sz="1800" kern="1200" dirty="0" smtClean="0"/>
            <a:t>Zeměpis 7.ročník</a:t>
          </a:r>
          <a:endParaRPr lang="cs-CZ" sz="1800" kern="1200" dirty="0"/>
        </a:p>
      </dsp:txBody>
      <dsp:txXfrm>
        <a:off x="2009023" y="1614421"/>
        <a:ext cx="4687720" cy="401804"/>
      </dsp:txXfrm>
    </dsp:sp>
    <dsp:sp modelId="{14E80F71-B028-4CCE-8C5A-7AE67F9A28C6}">
      <dsp:nvSpPr>
        <dsp:cNvPr id="0" name=""/>
        <dsp:cNvSpPr/>
      </dsp:nvSpPr>
      <dsp:spPr>
        <a:xfrm>
          <a:off x="1506768" y="2016225"/>
          <a:ext cx="1004510" cy="10045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33333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33333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33333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32C171-B6A8-40AC-BE86-9061B3C3D3B8}">
      <dsp:nvSpPr>
        <dsp:cNvPr id="0" name=""/>
        <dsp:cNvSpPr/>
      </dsp:nvSpPr>
      <dsp:spPr>
        <a:xfrm>
          <a:off x="2009023" y="2016225"/>
          <a:ext cx="4687720" cy="10045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CZ.1.07/1.4.00/21.1431</a:t>
          </a:r>
          <a:endParaRPr lang="cs-CZ" sz="1800" kern="1200" dirty="0"/>
        </a:p>
      </dsp:txBody>
      <dsp:txXfrm>
        <a:off x="2009023" y="2016225"/>
        <a:ext cx="4687720" cy="401804"/>
      </dsp:txXfrm>
    </dsp:sp>
    <dsp:sp modelId="{1A909E4D-639C-4CB7-A7CE-FC1133FAA37E}">
      <dsp:nvSpPr>
        <dsp:cNvPr id="0" name=""/>
        <dsp:cNvSpPr/>
      </dsp:nvSpPr>
      <dsp:spPr>
        <a:xfrm>
          <a:off x="1808121" y="2418029"/>
          <a:ext cx="401804" cy="40180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-40000"/>
                <a:shade val="51000"/>
                <a:satMod val="130000"/>
              </a:schemeClr>
            </a:gs>
            <a:gs pos="80000">
              <a:schemeClr val="accent6">
                <a:alpha val="90000"/>
                <a:hueOff val="0"/>
                <a:satOff val="0"/>
                <a:lumOff val="0"/>
                <a:alphaOff val="-40000"/>
                <a:shade val="93000"/>
                <a:satMod val="130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-4000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102FEF8-6917-41D2-AE5D-914C1EA8F84A}">
      <dsp:nvSpPr>
        <dsp:cNvPr id="0" name=""/>
        <dsp:cNvSpPr/>
      </dsp:nvSpPr>
      <dsp:spPr>
        <a:xfrm>
          <a:off x="2009023" y="2418029"/>
          <a:ext cx="4687720" cy="4018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800" kern="1200" dirty="0"/>
        </a:p>
      </dsp:txBody>
      <dsp:txXfrm>
        <a:off x="2009023" y="2418029"/>
        <a:ext cx="4687720" cy="401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4D9E25-1191-4992-9287-4C21CBF22B82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DA03B5-96E7-4B9C-8516-B188FF3D89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374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2598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89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039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18298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7269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3766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66460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654729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70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DA03B5-96E7-4B9C-8516-B188FF3D89FF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149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2417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882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2806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180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562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9714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9247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8341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6586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6336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7766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4DC3D-5E8E-4700-B8F3-804474B22C86}" type="datetimeFigureOut">
              <a:rPr lang="cs-CZ" smtClean="0"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8C9DA-3176-4C3F-8B03-B9709E1E948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7916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gif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3.bp.blogspot.com/-NfpOGlKw1xk/UJJOS0Gt57I/AAAAAAAAAQ8/SkhxyA5w3YI/s1600/akropolis_00001.jpg" TargetMode="External"/><Relationship Id="rId13" Type="http://schemas.openxmlformats.org/officeDocument/2006/relationships/hyperlink" Target="http://nd04.jxs.cz/153/012/200e8c3212_70548725_o2.jpg" TargetMode="External"/><Relationship Id="rId18" Type="http://schemas.openxmlformats.org/officeDocument/2006/relationships/hyperlink" Target="http://uss.upol.cz/vesele-cteni-2/12/um.gif" TargetMode="External"/><Relationship Id="rId3" Type="http://schemas.openxmlformats.org/officeDocument/2006/relationships/hyperlink" Target="http://im.novinky.cz/386/183863-top_foto1-9a3cw.jpg" TargetMode="External"/><Relationship Id="rId21" Type="http://schemas.openxmlformats.org/officeDocument/2006/relationships/hyperlink" Target="http://upload.wikimedia.org/wikipedia/commons/thumb/b/b3/07Olymp02.jpg/450px-07Olymp02.jpg" TargetMode="External"/><Relationship Id="rId7" Type="http://schemas.openxmlformats.org/officeDocument/2006/relationships/hyperlink" Target="http://upload.wikimedia.org/wikipedia/commons/thumb/e/e4/Karolos_Papoulias_.jpg/178px-Karolos_Papoulias_.jpg" TargetMode="External"/><Relationship Id="rId12" Type="http://schemas.openxmlformats.org/officeDocument/2006/relationships/hyperlink" Target="http://images.fanpop.com/images/image_uploads/Zeus--greek-mythology-687267_1024_768.jpg" TargetMode="External"/><Relationship Id="rId17" Type="http://schemas.openxmlformats.org/officeDocument/2006/relationships/hyperlink" Target="http://www.arara.cz/i/imgs_orig/061/145061.jpg" TargetMode="External"/><Relationship Id="rId2" Type="http://schemas.openxmlformats.org/officeDocument/2006/relationships/image" Target="../media/image1.jpeg"/><Relationship Id="rId16" Type="http://schemas.openxmlformats.org/officeDocument/2006/relationships/hyperlink" Target="http://www.slovnikceskeliteratury.cz/getImage.jsp?docid=619&amp;thmb&amp;id=253" TargetMode="External"/><Relationship Id="rId20" Type="http://schemas.openxmlformats.org/officeDocument/2006/relationships/hyperlink" Target="http://upload.wikimedia.org/wikipedia/commons/thumb/a/a1/Parnassus.jpg/799px-Parnassu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edekr.cz/files/staty/mapy/141.jpg" TargetMode="External"/><Relationship Id="rId11" Type="http://schemas.openxmlformats.org/officeDocument/2006/relationships/hyperlink" Target="http://media0.717.cz/images/media0:4c0284158cdb9.jpg/H%C3%A9ra.jpg" TargetMode="External"/><Relationship Id="rId5" Type="http://schemas.openxmlformats.org/officeDocument/2006/relationships/hyperlink" Target="http://upload.wikimedia.org/wikipedia/commons/thumb/5/5c/Flag_of_Greece.svg/600px-Flag_of_Greece.svg.png" TargetMode="External"/><Relationship Id="rId15" Type="http://schemas.openxmlformats.org/officeDocument/2006/relationships/hyperlink" Target="http://3.bp.blogspot.com/-eqfuJjRodgo/T8Qv1sDlSEI/AAAAAAAAAxs/VvNeIBsEKjA/s1600/ArtemisHuntress.jpg" TargetMode="External"/><Relationship Id="rId10" Type="http://schemas.openxmlformats.org/officeDocument/2006/relationships/hyperlink" Target="http://fc02.deviantart.net/fs27/i/2008/132/9/f/Athena_by_InertiaK.jpg" TargetMode="External"/><Relationship Id="rId19" Type="http://schemas.openxmlformats.org/officeDocument/2006/relationships/hyperlink" Target="http://upload.wikimedia.org/wikipedia/commons/thumb/1/10/Pindus_Mountains_02_bgiu.jpg/800px-Pindus_Mountains_02_bgiu.jpg" TargetMode="External"/><Relationship Id="rId4" Type="http://schemas.openxmlformats.org/officeDocument/2006/relationships/hyperlink" Target="http://upload.wikimedia.org/wikipedia/commons/thumb/7/7c/Coat_of_arms_of_Greece.svg/220px-Coat_of_arms_of_Greece.svg.png" TargetMode="External"/><Relationship Id="rId9" Type="http://schemas.openxmlformats.org/officeDocument/2006/relationships/hyperlink" Target="http://upload.wikimedia.org/wikipedia/commons/d/d2/Parthenon.JPG" TargetMode="External"/><Relationship Id="rId14" Type="http://schemas.openxmlformats.org/officeDocument/2006/relationships/hyperlink" Target="http://upload.wikimedia.org/wikipedia/commons/thumb/0/0b/Sandro_Botticelli_-_La_nascita_di_Venere_-_Google_Art_Project_-_edited.jpg/250px-Sandro_Botticelli_-_La_nascita_di_Venere_-_Google_Art_Project_-_edited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568781588"/>
              </p:ext>
            </p:extLst>
          </p:nvPr>
        </p:nvGraphicFramePr>
        <p:xfrm>
          <a:off x="1259632" y="1700808"/>
          <a:ext cx="6696744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88143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Materiál lze využít jako prezentaci nového učiva, k procvičování nebo opakování již probraného učiva pro žáky 7. tříd s pomocí interaktivní tabule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843808" y="188640"/>
            <a:ext cx="2606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Anotace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4582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zivatel\Desktop\183863-top_foto1-9a3cw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711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896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  <p:sndAc>
          <p:stSnd>
            <p:snd r:embed="rId3" name="push.wav"/>
          </p:stSnd>
        </p:sndAc>
      </p:transition>
    </mc:Choice>
    <mc:Fallback xmlns="">
      <p:transition spd="slow">
        <p:checker/>
        <p:sndAc>
          <p:stSnd>
            <p:snd r:embed="rId5" name="pu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zivatel\Desktop\250px-Aegeanse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3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 rot="2557115">
            <a:off x="284497" y="3159821"/>
            <a:ext cx="21173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</a:t>
            </a:r>
            <a:r>
              <a:rPr lang="cs-CZ" sz="5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ECKO</a:t>
            </a:r>
            <a:endParaRPr lang="cs-CZ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65772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635896" y="552264"/>
            <a:ext cx="172912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Řecko</a:t>
            </a:r>
            <a:endParaRPr lang="cs-CZ" sz="4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 descr="C:\Users\Uzivatel\AppData\Local\Microsoft\Windows\Temporary Internet Files\Content.IE5\KECRYMP1\MP900362684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717"/>
            <a:ext cx="3024336" cy="166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zivatel\Desktop\538px-Coat_of_arms_of_Greece_svg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6309"/>
            <a:ext cx="2345814" cy="2302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23528" y="4581128"/>
            <a:ext cx="3796232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Rozloha                         131 940km²</a:t>
            </a:r>
          </a:p>
          <a:p>
            <a:r>
              <a:rPr lang="cs-CZ" dirty="0" smtClean="0"/>
              <a:t>Počet obyvatel             11 283 293</a:t>
            </a:r>
          </a:p>
          <a:p>
            <a:r>
              <a:rPr lang="cs-CZ" dirty="0" smtClean="0"/>
              <a:t>Hlava státu                    </a:t>
            </a:r>
            <a:r>
              <a:rPr lang="cs-CZ" dirty="0" err="1" smtClean="0"/>
              <a:t>Karolos</a:t>
            </a:r>
            <a:r>
              <a:rPr lang="cs-CZ" dirty="0" smtClean="0"/>
              <a:t> </a:t>
            </a:r>
            <a:r>
              <a:rPr lang="cs-CZ" dirty="0" err="1" smtClean="0"/>
              <a:t>Papulias</a:t>
            </a:r>
            <a:endParaRPr lang="cs-CZ" dirty="0" smtClean="0"/>
          </a:p>
          <a:p>
            <a:r>
              <a:rPr lang="cs-CZ" dirty="0" smtClean="0"/>
              <a:t>Jazyk                              řečtina</a:t>
            </a:r>
          </a:p>
          <a:p>
            <a:r>
              <a:rPr lang="cs-CZ" dirty="0" smtClean="0"/>
              <a:t>Měna                             euro</a:t>
            </a:r>
            <a:endParaRPr lang="cs-CZ" dirty="0"/>
          </a:p>
        </p:txBody>
      </p:sp>
      <p:pic>
        <p:nvPicPr>
          <p:cNvPr id="1030" name="Picture 6" descr="C:\Users\Uzivatel\Desktop\427px-Karolos_Papoulias_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2677315"/>
            <a:ext cx="2940025" cy="41311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zivatel\AppData\Local\Microsoft\Windows\Temporary Internet Files\Content.IE5\USISP8LZ\MC90034946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418" y="2278562"/>
            <a:ext cx="243441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3177904" y="1437539"/>
            <a:ext cx="31454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Helénská republika</a:t>
            </a:r>
            <a:endParaRPr lang="cs-CZ" sz="2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0557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000"/>
                            </p:stCondLst>
                            <p:childTnLst>
                              <p:par>
                                <p:cTn id="33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9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2000"/>
                            </p:stCondLst>
                            <p:childTnLst>
                              <p:par>
                                <p:cTn id="54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0"/>
                            </p:stCondLst>
                            <p:childTnLst>
                              <p:par>
                                <p:cTn id="58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000"/>
                            </p:stCondLst>
                            <p:childTnLst>
                              <p:par>
                                <p:cTn id="6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461623" y="404663"/>
            <a:ext cx="135267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Řecko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82588" y="1293710"/>
            <a:ext cx="79928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Oficiálně Helénská republika je stát ležící na Balkánském a Peloponéském</a:t>
            </a:r>
            <a:endParaRPr lang="cs-CZ" dirty="0"/>
          </a:p>
          <a:p>
            <a:r>
              <a:rPr lang="cs-CZ" dirty="0" smtClean="0"/>
              <a:t>poloostrově a na ostrovech v Egejském, Krétském, Středozemním a Jónském moři.</a:t>
            </a:r>
          </a:p>
          <a:p>
            <a:r>
              <a:rPr lang="cs-CZ" dirty="0" smtClean="0"/>
              <a:t>Řecku </a:t>
            </a:r>
            <a:r>
              <a:rPr lang="cs-CZ" dirty="0"/>
              <a:t>patří okolo dvou tisíc ostrovů </a:t>
            </a:r>
            <a:r>
              <a:rPr lang="cs-CZ" dirty="0" smtClean="0"/>
              <a:t>, </a:t>
            </a:r>
            <a:r>
              <a:rPr lang="cs-CZ" dirty="0"/>
              <a:t>které jsou převážně v Egejském </a:t>
            </a:r>
            <a:r>
              <a:rPr lang="cs-CZ" dirty="0" smtClean="0"/>
              <a:t>moři.</a:t>
            </a:r>
          </a:p>
          <a:p>
            <a:r>
              <a:rPr lang="cs-CZ" dirty="0" smtClean="0"/>
              <a:t> </a:t>
            </a:r>
            <a:r>
              <a:rPr lang="cs-CZ" dirty="0"/>
              <a:t>Z větších ostrovů </a:t>
            </a:r>
            <a:r>
              <a:rPr lang="cs-CZ" dirty="0" smtClean="0"/>
              <a:t>je to Kréta ve Středozemním moři.</a:t>
            </a:r>
          </a:p>
          <a:p>
            <a:r>
              <a:rPr lang="cs-CZ" dirty="0"/>
              <a:t>Sousedí s Tureckem, Bulharskem, Makedonií a Albánií.</a:t>
            </a:r>
            <a:r>
              <a:rPr lang="cs-CZ" dirty="0" smtClean="0"/>
              <a:t> </a:t>
            </a:r>
          </a:p>
          <a:p>
            <a:r>
              <a:rPr lang="cs-CZ" dirty="0" smtClean="0"/>
              <a:t>Hlavní </a:t>
            </a:r>
            <a:r>
              <a:rPr lang="cs-CZ" dirty="0"/>
              <a:t>město Athény </a:t>
            </a:r>
            <a:r>
              <a:rPr lang="cs-CZ" dirty="0" smtClean="0"/>
              <a:t>leží </a:t>
            </a:r>
            <a:r>
              <a:rPr lang="cs-CZ" dirty="0"/>
              <a:t>na poloostrově </a:t>
            </a:r>
            <a:r>
              <a:rPr lang="cs-CZ" dirty="0" err="1"/>
              <a:t>Attika</a:t>
            </a:r>
            <a:r>
              <a:rPr lang="cs-CZ" dirty="0"/>
              <a:t>.</a:t>
            </a:r>
          </a:p>
          <a:p>
            <a:endParaRPr lang="cs-CZ" dirty="0" smtClean="0"/>
          </a:p>
        </p:txBody>
      </p:sp>
      <p:pic>
        <p:nvPicPr>
          <p:cNvPr id="1028" name="Picture 4" descr="C:\Users\Uzivatel\Desktop\egejske_more-_kret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983"/>
            <a:ext cx="9143999" cy="3573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zivatel\AppData\Local\Microsoft\Windows\Temporary Internet Files\Content.IE5\KECRYMP1\MC90012919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922"/>
            <a:ext cx="1437665" cy="126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3789040"/>
            <a:ext cx="14274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Egejské moře</a:t>
            </a:r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1026" name="Picture 2" descr="C:\Users\Uzivatel\AppData\Local\Microsoft\Windows\Temporary Internet Files\Content.IE5\944SZ71B\MP90025563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736" y="116631"/>
            <a:ext cx="1008112" cy="1296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Uzivatel\Desktop\14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8438"/>
            <a:ext cx="9144000" cy="6906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428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23" presetID="21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Největším pohořím je </a:t>
            </a:r>
            <a:r>
              <a:rPr lang="cs-CZ" dirty="0" err="1" smtClean="0"/>
              <a:t>Pindos</a:t>
            </a:r>
            <a:r>
              <a:rPr lang="cs-CZ" dirty="0" smtClean="0"/>
              <a:t>, skládá se z několika dalších horských masivů, které přesahují výšku 2000 m.</a:t>
            </a:r>
          </a:p>
          <a:p>
            <a:r>
              <a:rPr lang="cs-CZ" dirty="0" smtClean="0"/>
              <a:t>Pohoří Parnas, leží nad Korintským zálivem, pro Parnas jsou typické ledovcové kotle a morény.</a:t>
            </a:r>
          </a:p>
          <a:p>
            <a:r>
              <a:rPr lang="cs-CZ" dirty="0" smtClean="0"/>
              <a:t>Olymp se nachází nad Soluňským zálivem, je nejvyšším pohořím Řecka.</a:t>
            </a:r>
          </a:p>
          <a:p>
            <a:r>
              <a:rPr lang="cs-CZ" dirty="0" smtClean="0"/>
              <a:t>Nejvyšší vrchol celého Řecka je </a:t>
            </a:r>
            <a:r>
              <a:rPr lang="cs-CZ" dirty="0" err="1" smtClean="0"/>
              <a:t>Mytikas</a:t>
            </a:r>
            <a:r>
              <a:rPr lang="cs-CZ" dirty="0" smtClean="0"/>
              <a:t> v pohoří Olymp.</a:t>
            </a:r>
          </a:p>
        </p:txBody>
      </p:sp>
      <p:sp>
        <p:nvSpPr>
          <p:cNvPr id="4" name="Obdélník 3"/>
          <p:cNvSpPr/>
          <p:nvPr/>
        </p:nvSpPr>
        <p:spPr>
          <a:xfrm>
            <a:off x="3419872" y="260648"/>
            <a:ext cx="21766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Povrch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6443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onza\Desktop\800px-Pindus_Mountains_02_bgi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76056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onza\Desktop\799px-Parnassu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56992"/>
            <a:ext cx="5076056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onza\Desktop\450px-07Olymp0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7" y="0"/>
            <a:ext cx="40679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059832" y="404664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Pindos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2987824" y="3573016"/>
            <a:ext cx="81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Parnas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508104" y="404664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Olymp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6745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283295"/>
            <a:ext cx="351673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Athény  Památky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268760"/>
            <a:ext cx="561820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Athény, hlavní město Řecka, město uctívané bohy i lidmi. </a:t>
            </a:r>
          </a:p>
          <a:p>
            <a:r>
              <a:rPr lang="cs-CZ" dirty="0" smtClean="0"/>
              <a:t>Kolébka civilizace. </a:t>
            </a:r>
          </a:p>
          <a:p>
            <a:r>
              <a:rPr lang="cs-CZ" dirty="0" smtClean="0"/>
              <a:t>Athény patřily ve starověku mezi </a:t>
            </a:r>
            <a:r>
              <a:rPr lang="cs-CZ" dirty="0"/>
              <a:t>nejsilnější městské </a:t>
            </a:r>
            <a:r>
              <a:rPr lang="cs-CZ" dirty="0" smtClean="0"/>
              <a:t>státy. </a:t>
            </a:r>
          </a:p>
          <a:p>
            <a:r>
              <a:rPr lang="cs-CZ" dirty="0" smtClean="0"/>
              <a:t>Prostřednictvím památek přežívají dodnes.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-94589" y="2591326"/>
            <a:ext cx="328449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pahorek Akropolis  </a:t>
            </a:r>
            <a:endParaRPr lang="cs-CZ" sz="2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04048" y="4221088"/>
            <a:ext cx="33895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Podobně jako je Pražský hrad symbolem a dominantou Prahy,</a:t>
            </a:r>
          </a:p>
          <a:p>
            <a:r>
              <a:rPr lang="cs-CZ" dirty="0" smtClean="0"/>
              <a:t>je Akropolis dominantou a symbolem Athén.</a:t>
            </a:r>
          </a:p>
          <a:p>
            <a:r>
              <a:rPr lang="cs-CZ" dirty="0" smtClean="0"/>
              <a:t>Díky své poloze byla Akropole</a:t>
            </a:r>
          </a:p>
          <a:p>
            <a:r>
              <a:rPr lang="cs-CZ" dirty="0" smtClean="0"/>
              <a:t>pevností, ale hlavně náboženským centrem. Dominantou Akropole</a:t>
            </a:r>
          </a:p>
          <a:p>
            <a:r>
              <a:rPr lang="cs-CZ" dirty="0"/>
              <a:t>j</a:t>
            </a:r>
            <a:r>
              <a:rPr lang="cs-CZ" dirty="0" smtClean="0"/>
              <a:t>e Parthenón.</a:t>
            </a:r>
            <a:endParaRPr lang="cs-CZ" dirty="0"/>
          </a:p>
        </p:txBody>
      </p:sp>
      <p:pic>
        <p:nvPicPr>
          <p:cNvPr id="3075" name="Picture 3" descr="C:\Users\Uzivatel\AppData\Local\Microsoft\Windows\Temporary Internet Files\Content.IE5\USISP8LZ\MP90040512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0469" y="764704"/>
            <a:ext cx="2925388" cy="3126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bdélník 5"/>
          <p:cNvSpPr/>
          <p:nvPr/>
        </p:nvSpPr>
        <p:spPr>
          <a:xfrm>
            <a:off x="6363846" y="344851"/>
            <a:ext cx="202972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Parthenón</a:t>
            </a:r>
            <a:endParaRPr lang="cs-CZ" sz="32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6" name="Picture 2" descr="http://3.bp.blogspot.com/-NfpOGlKw1xk/UJJOS0Gt57I/AAAAAAAAAQ8/SkhxyA5w3YI/s1600/akropolis_000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08" y="3114546"/>
            <a:ext cx="4861115" cy="374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2057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0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10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226" y="2258279"/>
            <a:ext cx="55446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 </a:t>
            </a:r>
            <a:r>
              <a:rPr lang="cs-CZ" dirty="0" smtClean="0"/>
              <a:t>starověku </a:t>
            </a:r>
            <a:r>
              <a:rPr lang="cs-CZ" dirty="0"/>
              <a:t>byl vnímán jako nejkrásnější dórský chrám. Uvnitř stávala 12 m vysoká socha bohyně Athény ze zlata a </a:t>
            </a:r>
            <a:r>
              <a:rPr lang="cs-CZ" dirty="0" smtClean="0"/>
              <a:t>slonoviny. </a:t>
            </a:r>
            <a:r>
              <a:rPr lang="cs-CZ" dirty="0"/>
              <a:t>Ve </a:t>
            </a:r>
            <a:r>
              <a:rPr lang="cs-CZ" dirty="0" smtClean="0"/>
              <a:t>vlysu </a:t>
            </a:r>
            <a:r>
              <a:rPr lang="cs-CZ" dirty="0"/>
              <a:t>jsou zobrazeny mytologické výjevy – boj bohů s </a:t>
            </a:r>
            <a:r>
              <a:rPr lang="cs-CZ" dirty="0" smtClean="0"/>
              <a:t>titány, </a:t>
            </a:r>
            <a:r>
              <a:rPr lang="cs-CZ" dirty="0"/>
              <a:t>boj Řeků s Amazonkami, boj </a:t>
            </a:r>
            <a:r>
              <a:rPr lang="cs-CZ" dirty="0" err="1"/>
              <a:t>Lapithů</a:t>
            </a:r>
            <a:r>
              <a:rPr lang="cs-CZ" dirty="0"/>
              <a:t> s kentaury a </a:t>
            </a:r>
            <a:r>
              <a:rPr lang="cs-CZ" dirty="0" smtClean="0"/>
              <a:t>pád </a:t>
            </a:r>
            <a:r>
              <a:rPr lang="cs-CZ" dirty="0" err="1"/>
              <a:t>Tróje</a:t>
            </a:r>
            <a:r>
              <a:rPr lang="cs-CZ" dirty="0"/>
              <a:t>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131840" y="917256"/>
            <a:ext cx="225632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Parthenón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16248" y="4005063"/>
            <a:ext cx="55446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Sochařská výzdoba ve štítech znázorňuje zrození Athény a její vítězství nad </a:t>
            </a:r>
            <a:r>
              <a:rPr lang="cs-CZ" dirty="0" smtClean="0"/>
              <a:t>Poseidonem o </a:t>
            </a:r>
            <a:r>
              <a:rPr lang="cs-CZ" dirty="0"/>
              <a:t>vládu </a:t>
            </a:r>
            <a:r>
              <a:rPr lang="cs-CZ" dirty="0" smtClean="0"/>
              <a:t>nad </a:t>
            </a:r>
            <a:r>
              <a:rPr lang="cs-CZ" dirty="0" err="1" smtClean="0"/>
              <a:t>Attikou</a:t>
            </a:r>
            <a:r>
              <a:rPr lang="cs-CZ" dirty="0" smtClean="0"/>
              <a:t>. </a:t>
            </a:r>
            <a:endParaRPr lang="cs-CZ" dirty="0"/>
          </a:p>
        </p:txBody>
      </p:sp>
      <p:pic>
        <p:nvPicPr>
          <p:cNvPr id="10" name="Picture 3" descr="C:\Users\Uzivatel\AppData\Local\Microsoft\Windows\Temporary Internet Files\Content.IE5\USISP8LZ\MP90040512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-6119"/>
            <a:ext cx="3666591" cy="3003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640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images.fanpop.com/images/image_uploads/Zeus--greek-mythology-687267_1024_76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642180"/>
            <a:ext cx="2827094" cy="3008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fc02.deviantart.net/fs27/i/2008/132/9/f/Athena_by_Inertia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" y="3246113"/>
            <a:ext cx="2769542" cy="3436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2771800" y="260648"/>
            <a:ext cx="27579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Řečtí bohové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85855" y="926520"/>
            <a:ext cx="73238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Ve starověkém Řecku lidé potřebovali bohy, protože věřili, že každá oblast</a:t>
            </a:r>
          </a:p>
          <a:p>
            <a:r>
              <a:rPr lang="cs-CZ" dirty="0" smtClean="0"/>
              <a:t>jejich života má svého patrona. V čele nesmrtelných stál nejvyšší z nich Zeus.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72349" y="1602993"/>
            <a:ext cx="7203639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Zeus - bůh nebes pán hromu a blesku, vládce Olympu a celého světa.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6317" y="2012464"/>
            <a:ext cx="80599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Héra - Diova žena, patronka manželství, manželské věrnosti, žen a mateřství.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95537" y="2381796"/>
            <a:ext cx="741682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Athéna  - Diova dcera, která se zrodila z jeho hlavy. </a:t>
            </a:r>
          </a:p>
          <a:p>
            <a:pPr algn="ctr"/>
            <a:r>
              <a:rPr lang="cs-CZ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Patronka moudrosti, bohyně válečného umění.</a:t>
            </a:r>
          </a:p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Ochránkyně Athén.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8" name="Picture 4" descr="C:\Users\Uzivatel\Desktop\1GCA53NYSACAFM1QZ5CAW6N2RGCAG92D4SCAUDSARMCA8J41N5CAR5BWCZCAM01SPTCAIQLZLWCAS8B5U3CA54CQIYCA3AZ7DJCA74H0E4CARJ5TDRCAPUJJETCAM4SMGHCA1JCPDOCAJYLMU1CA3MXZI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9561" y="3642180"/>
            <a:ext cx="2933476" cy="3008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456602" y="3305126"/>
            <a:ext cx="8585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Athéna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3861048"/>
            <a:ext cx="630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Héra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937516" y="6124654"/>
            <a:ext cx="615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Zeus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8444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0"/>
                            </p:stCondLst>
                            <p:childTnLst>
                              <p:par>
                                <p:cTn id="40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8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5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7" grpId="0"/>
      <p:bldP spid="8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rot="10800000" flipV="1">
            <a:off x="887847" y="188640"/>
            <a:ext cx="723629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Poseidon -  patřil mezi nejuctívanější bohy na Olympu. Patřil totiž společně s Diem a Hérou mezi nejstarší .Bůh moří a oceánů.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-559113" y="1916832"/>
            <a:ext cx="1006317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cs-CZ" b="1" cap="none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Artemis – dcera Dia ,bohyně </a:t>
            </a:r>
            <a:r>
              <a:rPr lang="cs-CZ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měsíce a lovu. Bývá vyobrazena se šípy, někdy s lukem. </a:t>
            </a:r>
            <a:endParaRPr lang="cs-CZ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51520" y="1270501"/>
            <a:ext cx="850895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Afrodita- bohyně lásky a krásy, dcera Dia. Bývá vyobrazena s </a:t>
            </a:r>
            <a:r>
              <a:rPr lang="cs-CZ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růží, nebo vystupující z </a:t>
            </a:r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mušle.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53" name="Picture 5" descr="C:\Users\Uzivatel\Desktop\200e8c3212_70548725_o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4" y="3556349"/>
            <a:ext cx="2814315" cy="297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ivatel\Desktop\Artemis-greek-goddes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73017"/>
            <a:ext cx="2933700" cy="2971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Uzivatel\Desktop\botticelli_birth_of_venus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06351"/>
            <a:ext cx="2736303" cy="2921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Obdélník 15"/>
          <p:cNvSpPr/>
          <p:nvPr/>
        </p:nvSpPr>
        <p:spPr>
          <a:xfrm>
            <a:off x="3820534" y="2782669"/>
            <a:ext cx="130388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Poznáš je ?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551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32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3" presetClass="entr" presetSubtype="16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43205" y="332656"/>
            <a:ext cx="852913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000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řeckých bozích napsal nádhernou knihu český spisovatel Eduard </a:t>
            </a:r>
            <a:r>
              <a:rPr lang="cs-CZ" sz="20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Petiška.</a:t>
            </a:r>
            <a:endParaRPr lang="cs-CZ" sz="20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12195" y="904995"/>
            <a:ext cx="287450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Víš, jak se </a:t>
            </a:r>
            <a:r>
              <a:rPr lang="cs-CZ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kniha jmenuje?</a:t>
            </a:r>
            <a:endParaRPr lang="cs-CZ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573178" y="1228160"/>
            <a:ext cx="536570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Staré řecké báje a pověsti.</a:t>
            </a:r>
          </a:p>
        </p:txBody>
      </p:sp>
      <p:pic>
        <p:nvPicPr>
          <p:cNvPr id="3074" name="Picture 2" descr="C:\Users\Uzivatel\Desktop\getImag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59099"/>
            <a:ext cx="2599107" cy="326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Uzivatel\Desktop\1450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723" y="2420888"/>
            <a:ext cx="2675396" cy="333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ttp://uss.upol.cz/vesele-cteni-2/12/um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027" y="2442545"/>
            <a:ext cx="2682851" cy="3312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-945046" y="5806787"/>
            <a:ext cx="109056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Poznáš pověst na posledním obrázku </a:t>
            </a:r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996850" y="538530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Trojská válka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632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1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059832" y="332656"/>
            <a:ext cx="228748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6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Opakování</a:t>
            </a:r>
            <a:endParaRPr lang="cs-CZ" sz="36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9552" y="1340768"/>
            <a:ext cx="787799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Jaký druhý název nese stát Řecko …………………………………………………………………………..</a:t>
            </a:r>
          </a:p>
          <a:p>
            <a:endParaRPr lang="cs-CZ" dirty="0" smtClean="0"/>
          </a:p>
          <a:p>
            <a:r>
              <a:rPr lang="cs-CZ" dirty="0" smtClean="0"/>
              <a:t>Hlavní město Řecka …………………………………… Řecko leží na několika poloostrovech</a:t>
            </a:r>
          </a:p>
          <a:p>
            <a:endParaRPr lang="cs-CZ" dirty="0" smtClean="0"/>
          </a:p>
          <a:p>
            <a:r>
              <a:rPr lang="cs-CZ" dirty="0" smtClean="0"/>
              <a:t>……………………………………, ……………………………………a……………………… Nejznámějším</a:t>
            </a:r>
          </a:p>
          <a:p>
            <a:endParaRPr lang="cs-CZ" dirty="0" smtClean="0"/>
          </a:p>
          <a:p>
            <a:r>
              <a:rPr lang="cs-CZ" dirty="0" smtClean="0"/>
              <a:t>Řeckým ostrovem je ……………………… Řecko sousedí se čtyřmi státy jsou to</a:t>
            </a:r>
          </a:p>
          <a:p>
            <a:endParaRPr lang="cs-CZ" dirty="0" smtClean="0"/>
          </a:p>
          <a:p>
            <a:r>
              <a:rPr lang="cs-CZ" dirty="0" smtClean="0"/>
              <a:t>…………………,..............................,…………………………..a…………………….</a:t>
            </a:r>
          </a:p>
          <a:p>
            <a:endParaRPr lang="cs-CZ" dirty="0" smtClean="0"/>
          </a:p>
          <a:p>
            <a:r>
              <a:rPr lang="cs-CZ" dirty="0" smtClean="0"/>
              <a:t>Nad hlavním městem Řecka se vypíná pahorek………………………………..</a:t>
            </a:r>
          </a:p>
          <a:p>
            <a:endParaRPr lang="cs-CZ" dirty="0" smtClean="0"/>
          </a:p>
          <a:p>
            <a:r>
              <a:rPr lang="cs-CZ" dirty="0" smtClean="0"/>
              <a:t>Znáš některé řecké bohy? Některé vyjmenuj a zkontroluj kliknutím na tabuli.</a:t>
            </a:r>
          </a:p>
          <a:p>
            <a:endParaRPr lang="cs-CZ" dirty="0" smtClean="0"/>
          </a:p>
          <a:p>
            <a:r>
              <a:rPr lang="cs-CZ" dirty="0" smtClean="0"/>
              <a:t>…………..,…………, ………………..,………………….,………………………….</a:t>
            </a:r>
          </a:p>
          <a:p>
            <a:endParaRPr lang="cs-CZ" dirty="0" smtClean="0"/>
          </a:p>
          <a:p>
            <a:r>
              <a:rPr lang="cs-CZ" dirty="0" smtClean="0"/>
              <a:t>Nejvyšší pohoří Řecka jsou………….,………………,……………………</a:t>
            </a:r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88024" y="1156102"/>
            <a:ext cx="1962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Helénská republika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87562" y="1772816"/>
            <a:ext cx="847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Athény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28867" y="2308230"/>
            <a:ext cx="1104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Balkánský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9714" y="2299068"/>
            <a:ext cx="1191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Pyrenejský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652120" y="2308230"/>
            <a:ext cx="726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Attika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37173" y="2852936"/>
            <a:ext cx="677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Kréta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67870" y="3418259"/>
            <a:ext cx="913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Turecko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269999" y="3411363"/>
            <a:ext cx="11010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Bulharsko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779912" y="3411363"/>
            <a:ext cx="12384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Makedonie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745279" y="3411363"/>
            <a:ext cx="8931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Albánie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485535" y="3933056"/>
            <a:ext cx="10593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Akropolis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93068" y="5013176"/>
            <a:ext cx="615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Zeus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465694" y="5013176"/>
            <a:ext cx="630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Héra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2329890" y="5085184"/>
            <a:ext cx="9459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Afrodita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463349" y="5043125"/>
            <a:ext cx="9147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Artemis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825284" y="5050520"/>
            <a:ext cx="10440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Poseidon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439266" y="517322"/>
            <a:ext cx="196566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Konec</a:t>
            </a:r>
            <a:endParaRPr lang="cs-CZ" sz="5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059832" y="5661248"/>
            <a:ext cx="8002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Olymp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20718" y="5661248"/>
            <a:ext cx="8114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>
                <a:solidFill>
                  <a:srgbClr val="FF0000"/>
                </a:solidFill>
              </a:rPr>
              <a:t>Pindos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4946772" y="5661248"/>
            <a:ext cx="811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Parnas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2052" name="Picture 4" descr="C:\Users\Uzivatel\AppData\Local\Microsoft\Windows\Temporary Internet Files\Content.IE5\XXPCW6SS\MP90040485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9446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31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1000"/>
                            </p:stCondLst>
                            <p:childTnLst>
                              <p:par>
                                <p:cTn id="168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4000"/>
                            </p:stCondLst>
                            <p:childTnLst>
                              <p:par>
                                <p:cTn id="172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5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4" grpId="0"/>
      <p:bldP spid="6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32500" lnSpcReduction="20000"/>
          </a:bodyPr>
          <a:lstStyle/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3"/>
              </a:rPr>
              <a:t>http://</a:t>
            </a:r>
            <a:r>
              <a:rPr lang="pl-PL" dirty="0" smtClean="0">
                <a:hlinkClick r:id="rId3"/>
              </a:rPr>
              <a:t>im.novinky.cz/386/183863-top_foto1-9a3cw.jpg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4"/>
              </a:rPr>
              <a:t>http://</a:t>
            </a:r>
            <a:r>
              <a:rPr lang="pl-PL" dirty="0" smtClean="0">
                <a:hlinkClick r:id="rId4"/>
              </a:rPr>
              <a:t>upload.wikimedia.org/wikipedia/commons/thumb/7/7c/Coat_of_arms_of_Greece.svg/220px-Coat_of_arms_of_Greece.svg.png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5"/>
              </a:rPr>
              <a:t>http://</a:t>
            </a:r>
            <a:r>
              <a:rPr lang="pl-PL" dirty="0" smtClean="0">
                <a:hlinkClick r:id="rId5"/>
              </a:rPr>
              <a:t>upload.wikimedia.org/wikipedia/commons/thumb/5/5c/Flag_of_Greece.svg/600px-Flag_of_Greece.svg.png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6"/>
              </a:rPr>
              <a:t>http://</a:t>
            </a:r>
            <a:r>
              <a:rPr lang="pl-PL" dirty="0" smtClean="0">
                <a:hlinkClick r:id="rId6"/>
              </a:rPr>
              <a:t>www.bedekr.cz/files/staty/mapy/141.jpg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7"/>
              </a:rPr>
              <a:t>http://upload.wikimedia.org/wikipedia/commons/thumb/e/e4/Karolos_Papoulias_.jpg/178px-Karolos_Papoulias_.</a:t>
            </a:r>
            <a:r>
              <a:rPr lang="pl-PL" dirty="0" smtClean="0">
                <a:hlinkClick r:id="rId7"/>
              </a:rPr>
              <a:t>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8"/>
              </a:rPr>
              <a:t>http://3.bp.blogspot.com/-</a:t>
            </a:r>
            <a:r>
              <a:rPr lang="pl-PL" dirty="0" smtClean="0">
                <a:hlinkClick r:id="rId8"/>
              </a:rPr>
              <a:t>NfpOGlKw1xk/UJJOS0Gt57I/AAAAAAAAAQ8/SkhxyA5w3YI/s1600/akropolis_00001.jpg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9"/>
              </a:rPr>
              <a:t>http://</a:t>
            </a:r>
            <a:r>
              <a:rPr lang="pl-PL" dirty="0" smtClean="0">
                <a:hlinkClick r:id="rId9"/>
              </a:rPr>
              <a:t>upload.wikimedia.org/wikipedia/commons/d/d2/Parthenon.JPG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0"/>
              </a:rPr>
              <a:t>http://</a:t>
            </a:r>
            <a:r>
              <a:rPr lang="pl-PL" dirty="0" smtClean="0">
                <a:hlinkClick r:id="rId10"/>
              </a:rPr>
              <a:t>fc02.deviantart.net/fs27/i/2008/132/9/f/Athena_by_InertiaK.jpg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1"/>
              </a:rPr>
              <a:t>http://</a:t>
            </a:r>
            <a:r>
              <a:rPr lang="pl-PL" dirty="0" smtClean="0">
                <a:hlinkClick r:id="rId11"/>
              </a:rPr>
              <a:t>media0.717.cz/images/media0:4c0284158cdb9.jpg/H%C3%A9ra.jpg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2"/>
              </a:rPr>
              <a:t>http://images.fanpop.com/images/image_uploads/Zeus--</a:t>
            </a:r>
            <a:r>
              <a:rPr lang="pl-PL" dirty="0" smtClean="0">
                <a:hlinkClick r:id="rId12"/>
              </a:rPr>
              <a:t>greek-mythology-687267_1024_768.jpg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3"/>
              </a:rPr>
              <a:t>http://</a:t>
            </a:r>
            <a:r>
              <a:rPr lang="pl-PL" dirty="0" smtClean="0">
                <a:hlinkClick r:id="rId13"/>
              </a:rPr>
              <a:t>nd04.jxs.cz/153/012/200e8c3212_70548725_o2.jpg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4"/>
              </a:rPr>
              <a:t>http://upload.wikimedia.org/wikipedia/commons/thumb/0/0b/Sandro_Botticelli_-_La_nascita_di_Venere_-_Google_Art_Project_-_edited.jpg/250px-Sandro_Botticelli_-_La_nascita_di_Venere_-_Google_Art_Project_-_</a:t>
            </a:r>
            <a:r>
              <a:rPr lang="pl-PL" dirty="0" smtClean="0">
                <a:hlinkClick r:id="rId14"/>
              </a:rPr>
              <a:t>edited.jpg</a:t>
            </a:r>
            <a:endParaRPr lang="pl-PL" dirty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5"/>
              </a:rPr>
              <a:t>http://3.bp.blogspot.com/-</a:t>
            </a:r>
            <a:r>
              <a:rPr lang="pl-PL" dirty="0" smtClean="0">
                <a:hlinkClick r:id="rId15"/>
              </a:rPr>
              <a:t>eqfuJjRodgo/T8Qv1sDlSEI/AAAAAAAAAxs/VvNeIBsEKjA/s1600/ArtemisHuntress.jpg</a:t>
            </a:r>
            <a:r>
              <a:rPr lang="pl-PL" dirty="0"/>
              <a:t/>
            </a:r>
            <a:br>
              <a:rPr lang="pl-PL" dirty="0"/>
            </a:br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6"/>
              </a:rPr>
              <a:t>http://</a:t>
            </a:r>
            <a:r>
              <a:rPr lang="pl-PL" dirty="0" smtClean="0">
                <a:hlinkClick r:id="rId16"/>
              </a:rPr>
              <a:t>www.slovnikceskeliteratury.cz/getImage.jsp?docid=619&amp;thmb&amp;id=253</a:t>
            </a:r>
            <a:endParaRPr lang="pl-PL" dirty="0" smtClean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7"/>
              </a:rPr>
              <a:t>http://</a:t>
            </a:r>
            <a:r>
              <a:rPr lang="pl-PL" dirty="0" smtClean="0">
                <a:hlinkClick r:id="rId17"/>
              </a:rPr>
              <a:t>www.arara.cz/i/imgs_orig/061/145061.jpg</a:t>
            </a:r>
            <a:endParaRPr lang="pl-PL" dirty="0"/>
          </a:p>
          <a:p>
            <a:r>
              <a:rPr lang="pl-PL" dirty="0"/>
              <a:t>INTERNET. </a:t>
            </a:r>
            <a:r>
              <a:rPr lang="pl-PL" i="1" dirty="0"/>
              <a:t>www.google.cz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8"/>
              </a:rPr>
              <a:t>http://</a:t>
            </a:r>
            <a:r>
              <a:rPr lang="pl-PL" dirty="0" smtClean="0">
                <a:hlinkClick r:id="rId18"/>
              </a:rPr>
              <a:t>uss.upol.cz/vesele-cteni-2/12/um.gif</a:t>
            </a:r>
            <a:endParaRPr lang="pl-PL" dirty="0" smtClean="0"/>
          </a:p>
          <a:p>
            <a:pPr marL="0" indent="0">
              <a:buNone/>
            </a:pPr>
            <a:r>
              <a:rPr lang="pl-PL" dirty="0" smtClean="0"/>
              <a:t> INTERNET</a:t>
            </a:r>
            <a:r>
              <a:rPr lang="pl-PL" dirty="0"/>
              <a:t>. </a:t>
            </a:r>
            <a:r>
              <a:rPr lang="pl-PL" i="1" dirty="0"/>
              <a:t>www.wikipedie.cz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19"/>
              </a:rPr>
              <a:t>http://</a:t>
            </a:r>
            <a:r>
              <a:rPr lang="pl-PL" dirty="0" smtClean="0">
                <a:hlinkClick r:id="rId19"/>
              </a:rPr>
              <a:t>upload.wikimedia.org/wikipedia/commons/thumb/1/10/Pindus_Mountains_02_bgiu.jpg/800px-Pindus_Mountains_02_bgiu.jpg</a:t>
            </a:r>
            <a:endParaRPr lang="pl-PL" dirty="0" smtClean="0"/>
          </a:p>
          <a:p>
            <a:pPr marL="0" indent="0">
              <a:buNone/>
            </a:pPr>
            <a:r>
              <a:rPr lang="pl-PL" dirty="0"/>
              <a:t>INTERNET. </a:t>
            </a:r>
            <a:r>
              <a:rPr lang="pl-PL" i="1" dirty="0"/>
              <a:t>www.wikipedie.cz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20"/>
              </a:rPr>
              <a:t>http://</a:t>
            </a:r>
            <a:r>
              <a:rPr lang="pl-PL" dirty="0" smtClean="0">
                <a:hlinkClick r:id="rId20"/>
              </a:rPr>
              <a:t>upload.wikimedia.org/wikipedia/commons/thumb/a/a1/Parnassus.jpg/799px-Parnassus.jpg</a:t>
            </a:r>
            <a:endParaRPr lang="pl-PL" dirty="0" smtClean="0"/>
          </a:p>
          <a:p>
            <a:pPr marL="0" indent="0">
              <a:buNone/>
            </a:pPr>
            <a:r>
              <a:rPr lang="pl-PL" dirty="0"/>
              <a:t>INTERNET. </a:t>
            </a:r>
            <a:r>
              <a:rPr lang="pl-PL" i="1" dirty="0"/>
              <a:t>www.wikipedie.cz</a:t>
            </a:r>
            <a:r>
              <a:rPr lang="pl-PL" dirty="0"/>
              <a:t> [online]. [cit. 14.1.2013]. Dostupný na WWW: </a:t>
            </a:r>
            <a:r>
              <a:rPr lang="pl-PL" dirty="0">
                <a:hlinkClick r:id="rId21"/>
              </a:rPr>
              <a:t>http://</a:t>
            </a:r>
            <a:r>
              <a:rPr lang="pl-PL" dirty="0" smtClean="0">
                <a:hlinkClick r:id="rId21"/>
              </a:rPr>
              <a:t>upload.wikimedia.org/wikipedia/commons/thumb/b/b3/07Olymp02.jpg/450px-07Olymp02.jpg</a:t>
            </a:r>
            <a:endParaRPr lang="pl-PL" dirty="0" smtClean="0"/>
          </a:p>
          <a:p>
            <a:pPr marL="0" indent="0">
              <a:buNone/>
            </a:pPr>
            <a:endParaRPr lang="pl-PL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618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534</TotalTime>
  <Words>605</Words>
  <Application>Microsoft Office PowerPoint</Application>
  <PresentationFormat>Předvádění na obrazovce (4:3)</PresentationFormat>
  <Paragraphs>133</Paragraphs>
  <Slides>15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Windows User</dc:creator>
  <cp:lastModifiedBy>Honza</cp:lastModifiedBy>
  <cp:revision>48</cp:revision>
  <dcterms:created xsi:type="dcterms:W3CDTF">2012-12-10T15:44:31Z</dcterms:created>
  <dcterms:modified xsi:type="dcterms:W3CDTF">2013-02-07T18:12:09Z</dcterms:modified>
</cp:coreProperties>
</file>