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7"/>
  </p:notesMasterIdLst>
  <p:sldIdLst>
    <p:sldId id="271" r:id="rId2"/>
    <p:sldId id="270" r:id="rId3"/>
    <p:sldId id="261" r:id="rId4"/>
    <p:sldId id="262" r:id="rId5"/>
    <p:sldId id="256" r:id="rId6"/>
    <p:sldId id="257" r:id="rId7"/>
    <p:sldId id="259" r:id="rId8"/>
    <p:sldId id="258" r:id="rId9"/>
    <p:sldId id="260" r:id="rId10"/>
    <p:sldId id="263" r:id="rId11"/>
    <p:sldId id="264" r:id="rId12"/>
    <p:sldId id="265" r:id="rId13"/>
    <p:sldId id="266" r:id="rId14"/>
    <p:sldId id="267" r:id="rId15"/>
    <p:sldId id="269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743" autoAdjust="0"/>
    <p:restoredTop sz="94660"/>
  </p:normalViewPr>
  <p:slideViewPr>
    <p:cSldViewPr>
      <p:cViewPr varScale="1">
        <p:scale>
          <a:sx n="78" d="100"/>
          <a:sy n="78" d="100"/>
        </p:scale>
        <p:origin x="-102" y="-6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EEC0DFC-F49E-4D27-8BB0-9946AF4675D1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4318632-2CF0-47B0-A6C3-520331EE3F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04327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4318632-2CF0-47B0-A6C3-520331EE3FED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59184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4318632-2CF0-47B0-A6C3-520331EE3FED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1120027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 :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8C0AE31-FB4B-484B-A64C-0986FEF34A23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710324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8C0AE31-FB4B-484B-A64C-0986FEF34A23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501018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4318632-2CF0-47B0-A6C3-520331EE3FED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639225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4318632-2CF0-47B0-A6C3-520331EE3FED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766358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4318632-2CF0-47B0-A6C3-520331EE3FED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363801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4318632-2CF0-47B0-A6C3-520331EE3FED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596790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4318632-2CF0-47B0-A6C3-520331EE3FED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2712283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4318632-2CF0-47B0-A6C3-520331EE3FED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3654375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4318632-2CF0-47B0-A6C3-520331EE3FED}" type="slidenum">
              <a:rPr lang="cs-CZ" smtClean="0"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5674380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4318632-2CF0-47B0-A6C3-520331EE3FED}" type="slidenum">
              <a:rPr lang="cs-CZ" smtClean="0"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7133003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4318632-2CF0-47B0-A6C3-520331EE3FED}" type="slidenum">
              <a:rPr lang="cs-CZ" smtClean="0"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48808075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4318632-2CF0-47B0-A6C3-520331EE3FED}" type="slidenum">
              <a:rPr lang="cs-CZ" smtClean="0"/>
              <a:t>14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6084053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4318632-2CF0-47B0-A6C3-520331EE3FED}" type="slidenum">
              <a:rPr lang="cs-CZ" smtClean="0"/>
              <a:t>15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825676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156193-5665-40ED-B093-0DBA2F1B2561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880495-8E27-4255-924F-88D7DA6E47E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156193-5665-40ED-B093-0DBA2F1B2561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880495-8E27-4255-924F-88D7DA6E47E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156193-5665-40ED-B093-0DBA2F1B2561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880495-8E27-4255-924F-88D7DA6E47E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156193-5665-40ED-B093-0DBA2F1B2561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880495-8E27-4255-924F-88D7DA6E47E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32894" y="1812927"/>
            <a:ext cx="314782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92066" y="1812927"/>
            <a:ext cx="314248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156193-5665-40ED-B093-0DBA2F1B2561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880495-8E27-4255-924F-88D7DA6E47E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156193-5665-40ED-B093-0DBA2F1B2561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880495-8E27-4255-924F-88D7DA6E47E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156193-5665-40ED-B093-0DBA2F1B2561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880495-8E27-4255-924F-88D7DA6E47E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156193-5665-40ED-B093-0DBA2F1B2561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880495-8E27-4255-924F-88D7DA6E47E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156193-5665-40ED-B093-0DBA2F1B2561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880495-8E27-4255-924F-88D7DA6E47E9}" type="slidenum">
              <a:rPr lang="cs-CZ" smtClean="0"/>
              <a:t>‹#›</a:t>
            </a:fld>
            <a:endParaRPr lang="cs-CZ"/>
          </a:p>
        </p:txBody>
      </p:sp>
      <p:grpSp>
        <p:nvGrpSpPr>
          <p:cNvPr id="17" name="Group 16"/>
          <p:cNvGrpSpPr/>
          <p:nvPr/>
        </p:nvGrpSpPr>
        <p:grpSpPr>
          <a:xfrm>
            <a:off x="4718762" y="993075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bg2">
                <a:lumMod val="75000"/>
              </a:schemeClr>
            </a:solidFill>
          </a:ln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156193-5665-40ED-B093-0DBA2F1B2561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880495-8E27-4255-924F-88D7DA6E47E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156193-5665-40ED-B093-0DBA2F1B2561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880495-8E27-4255-924F-88D7DA6E47E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5" name="Group 134"/>
          <p:cNvGrpSpPr/>
          <p:nvPr/>
        </p:nvGrpSpPr>
        <p:grpSpPr>
          <a:xfrm>
            <a:off x="-9" y="-16"/>
            <a:ext cx="9252346" cy="6858038"/>
            <a:chOff x="-9" y="-16"/>
            <a:chExt cx="9252346" cy="6858038"/>
          </a:xfrm>
        </p:grpSpPr>
        <p:grpSp>
          <p:nvGrpSpPr>
            <p:cNvPr id="136" name="Group 638"/>
            <p:cNvGrpSpPr/>
            <p:nvPr/>
          </p:nvGrpSpPr>
          <p:grpSpPr>
            <a:xfrm>
              <a:off x="8528" y="419213"/>
              <a:ext cx="9073251" cy="5913938"/>
              <a:chOff x="8528" y="419213"/>
              <a:chExt cx="9073251" cy="5913938"/>
            </a:xfrm>
          </p:grpSpPr>
          <p:grpSp>
            <p:nvGrpSpPr>
              <p:cNvPr id="224" name="Group 121"/>
              <p:cNvGrpSpPr>
                <a:grpSpLocks noChangeAspect="1"/>
              </p:cNvGrpSpPr>
              <p:nvPr/>
            </p:nvGrpSpPr>
            <p:grpSpPr>
              <a:xfrm rot="2429339">
                <a:off x="8528" y="447135"/>
                <a:ext cx="1128260" cy="875915"/>
                <a:chOff x="-162267" y="4120976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50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1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2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3" name="Freeform 75"/>
                <p:cNvSpPr>
                  <a:spLocks noEditPoints="1"/>
                </p:cNvSpPr>
                <p:nvPr/>
              </p:nvSpPr>
              <p:spPr bwMode="auto">
                <a:xfrm>
                  <a:off x="-162267" y="4120976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5" name="Group 142"/>
              <p:cNvGrpSpPr>
                <a:grpSpLocks noChangeAspect="1"/>
              </p:cNvGrpSpPr>
              <p:nvPr/>
            </p:nvGrpSpPr>
            <p:grpSpPr>
              <a:xfrm rot="19493664">
                <a:off x="353923" y="1671596"/>
                <a:ext cx="992740" cy="814144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6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7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8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9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6" name="Group 147"/>
              <p:cNvGrpSpPr>
                <a:grpSpLocks noChangeAspect="1"/>
              </p:cNvGrpSpPr>
              <p:nvPr/>
            </p:nvGrpSpPr>
            <p:grpSpPr>
              <a:xfrm rot="19711069">
                <a:off x="391817" y="4560622"/>
                <a:ext cx="1094993" cy="93382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2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3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4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5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7" name="Group 172"/>
              <p:cNvGrpSpPr>
                <a:grpSpLocks noChangeAspect="1"/>
              </p:cNvGrpSpPr>
              <p:nvPr/>
            </p:nvGrpSpPr>
            <p:grpSpPr>
              <a:xfrm rot="19711069">
                <a:off x="7705128" y="419213"/>
                <a:ext cx="1376651" cy="1173997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8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9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0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1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8" name="Group 177"/>
              <p:cNvGrpSpPr>
                <a:grpSpLocks noChangeAspect="1"/>
              </p:cNvGrpSpPr>
              <p:nvPr/>
            </p:nvGrpSpPr>
            <p:grpSpPr>
              <a:xfrm rot="2429339">
                <a:off x="7324516" y="3846323"/>
                <a:ext cx="1472288" cy="1142999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4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5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6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7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9" name="Group 182"/>
              <p:cNvGrpSpPr>
                <a:grpSpLocks noChangeAspect="1"/>
              </p:cNvGrpSpPr>
              <p:nvPr/>
            </p:nvGrpSpPr>
            <p:grpSpPr>
              <a:xfrm rot="19493664">
                <a:off x="7783359" y="5358489"/>
                <a:ext cx="1188480" cy="974662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3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grpSp>
          <p:nvGrpSpPr>
            <p:cNvPr id="137" name="Group 669"/>
            <p:cNvGrpSpPr/>
            <p:nvPr/>
          </p:nvGrpSpPr>
          <p:grpSpPr>
            <a:xfrm>
              <a:off x="-9" y="242195"/>
              <a:ext cx="9144001" cy="6615827"/>
              <a:chOff x="-9" y="242195"/>
              <a:chExt cx="9144001" cy="6615827"/>
            </a:xfrm>
          </p:grpSpPr>
          <p:grpSp>
            <p:nvGrpSpPr>
              <p:cNvPr id="179" name="Group 32"/>
              <p:cNvGrpSpPr>
                <a:grpSpLocks noChangeAspect="1"/>
              </p:cNvGrpSpPr>
              <p:nvPr/>
            </p:nvGrpSpPr>
            <p:grpSpPr>
              <a:xfrm rot="20059765">
                <a:off x="214282" y="242195"/>
                <a:ext cx="1611192" cy="1321331"/>
                <a:chOff x="492450" y="105224"/>
                <a:chExt cx="2967986" cy="2434032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2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3" name="Freeform 82"/>
                <p:cNvSpPr>
                  <a:spLocks noEditPoints="1"/>
                </p:cNvSpPr>
                <p:nvPr/>
              </p:nvSpPr>
              <p:spPr bwMode="auto">
                <a:xfrm rot="650724">
                  <a:off x="492450" y="105224"/>
                  <a:ext cx="2967986" cy="243403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0" name="Group 48"/>
              <p:cNvGrpSpPr>
                <a:grpSpLocks noChangeAspect="1"/>
              </p:cNvGrpSpPr>
              <p:nvPr/>
            </p:nvGrpSpPr>
            <p:grpSpPr>
              <a:xfrm rot="1419986">
                <a:off x="7374137" y="629719"/>
                <a:ext cx="1046470" cy="89240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16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7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8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9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sp>
            <p:nvSpPr>
              <p:cNvPr id="213" name="Freeform 73"/>
              <p:cNvSpPr>
                <a:spLocks/>
              </p:cNvSpPr>
              <p:nvPr/>
            </p:nvSpPr>
            <p:spPr bwMode="auto">
              <a:xfrm rot="1542474">
                <a:off x="7058065" y="3702660"/>
                <a:ext cx="879" cy="1757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0"/>
                  </a:cxn>
                  <a:cxn ang="0">
                    <a:pos x="0" y="2"/>
                  </a:cxn>
                  <a:cxn ang="0">
                    <a:pos x="0" y="2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h="2">
                    <a:moveTo>
                      <a:pt x="0" y="0"/>
                    </a:move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2">
                  <a:lumMod val="60000"/>
                  <a:lumOff val="40000"/>
                  <a:alpha val="8000"/>
                </a:schemeClr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grpSp>
            <p:nvGrpSpPr>
              <p:cNvPr id="182" name="Group 63"/>
              <p:cNvGrpSpPr>
                <a:grpSpLocks noChangeAspect="1"/>
              </p:cNvGrpSpPr>
              <p:nvPr/>
            </p:nvGrpSpPr>
            <p:grpSpPr>
              <a:xfrm rot="1645451">
                <a:off x="8050341" y="4268987"/>
                <a:ext cx="917115" cy="1118301"/>
                <a:chOff x="507386" y="-1244242"/>
                <a:chExt cx="2720979" cy="3317871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08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9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0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1" name="Freeform 82"/>
                <p:cNvSpPr>
                  <a:spLocks noEditPoints="1"/>
                </p:cNvSpPr>
                <p:nvPr/>
              </p:nvSpPr>
              <p:spPr bwMode="auto">
                <a:xfrm rot="18845760">
                  <a:off x="208940" y="-945796"/>
                  <a:ext cx="3317871" cy="2720979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3" name="Group 87"/>
              <p:cNvGrpSpPr>
                <a:grpSpLocks noChangeAspect="1"/>
              </p:cNvGrpSpPr>
              <p:nvPr/>
            </p:nvGrpSpPr>
            <p:grpSpPr>
              <a:xfrm>
                <a:off x="-9" y="5334005"/>
                <a:ext cx="1188232" cy="1524017"/>
                <a:chOff x="2743200" y="306388"/>
                <a:chExt cx="1876425" cy="24066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204" name="Freeform 21"/>
                <p:cNvSpPr>
                  <a:spLocks/>
                </p:cNvSpPr>
                <p:nvPr/>
              </p:nvSpPr>
              <p:spPr bwMode="auto">
                <a:xfrm>
                  <a:off x="3333750" y="890588"/>
                  <a:ext cx="34925" cy="482600"/>
                </a:xfrm>
                <a:custGeom>
                  <a:avLst/>
                  <a:gdLst>
                    <a:gd name="T0" fmla="*/ 20 w 22"/>
                    <a:gd name="T1" fmla="*/ 304 h 304"/>
                    <a:gd name="T2" fmla="*/ 20 w 22"/>
                    <a:gd name="T3" fmla="*/ 304 h 304"/>
                    <a:gd name="T4" fmla="*/ 22 w 22"/>
                    <a:gd name="T5" fmla="*/ 304 h 304"/>
                    <a:gd name="T6" fmla="*/ 22 w 22"/>
                    <a:gd name="T7" fmla="*/ 304 h 304"/>
                    <a:gd name="T8" fmla="*/ 22 w 22"/>
                    <a:gd name="T9" fmla="*/ 286 h 304"/>
                    <a:gd name="T10" fmla="*/ 14 w 22"/>
                    <a:gd name="T11" fmla="*/ 54 h 304"/>
                    <a:gd name="T12" fmla="*/ 14 w 22"/>
                    <a:gd name="T13" fmla="*/ 54 h 304"/>
                    <a:gd name="T14" fmla="*/ 14 w 22"/>
                    <a:gd name="T15" fmla="*/ 26 h 304"/>
                    <a:gd name="T16" fmla="*/ 14 w 22"/>
                    <a:gd name="T17" fmla="*/ 26 h 304"/>
                    <a:gd name="T18" fmla="*/ 12 w 22"/>
                    <a:gd name="T19" fmla="*/ 16 h 304"/>
                    <a:gd name="T20" fmla="*/ 8 w 22"/>
                    <a:gd name="T21" fmla="*/ 6 h 304"/>
                    <a:gd name="T22" fmla="*/ 8 w 22"/>
                    <a:gd name="T23" fmla="*/ 6 h 304"/>
                    <a:gd name="T24" fmla="*/ 4 w 22"/>
                    <a:gd name="T25" fmla="*/ 0 h 304"/>
                    <a:gd name="T26" fmla="*/ 2 w 22"/>
                    <a:gd name="T27" fmla="*/ 0 h 304"/>
                    <a:gd name="T28" fmla="*/ 2 w 22"/>
                    <a:gd name="T29" fmla="*/ 2 h 304"/>
                    <a:gd name="T30" fmla="*/ 2 w 22"/>
                    <a:gd name="T31" fmla="*/ 2 h 304"/>
                    <a:gd name="T32" fmla="*/ 0 w 22"/>
                    <a:gd name="T33" fmla="*/ 10 h 304"/>
                    <a:gd name="T34" fmla="*/ 2 w 22"/>
                    <a:gd name="T35" fmla="*/ 18 h 304"/>
                    <a:gd name="T36" fmla="*/ 2 w 22"/>
                    <a:gd name="T37" fmla="*/ 18 h 304"/>
                    <a:gd name="T38" fmla="*/ 4 w 22"/>
                    <a:gd name="T39" fmla="*/ 40 h 304"/>
                    <a:gd name="T40" fmla="*/ 18 w 22"/>
                    <a:gd name="T41" fmla="*/ 286 h 304"/>
                    <a:gd name="T42" fmla="*/ 18 w 22"/>
                    <a:gd name="T43" fmla="*/ 286 h 304"/>
                    <a:gd name="T44" fmla="*/ 20 w 22"/>
                    <a:gd name="T45" fmla="*/ 304 h 304"/>
                    <a:gd name="T46" fmla="*/ 20 w 22"/>
                    <a:gd name="T47" fmla="*/ 304 h 30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</a:cxnLst>
                  <a:rect l="0" t="0" r="r" b="b"/>
                  <a:pathLst>
                    <a:path w="22" h="304">
                      <a:moveTo>
                        <a:pt x="20" y="304"/>
                      </a:moveTo>
                      <a:lnTo>
                        <a:pt x="20" y="304"/>
                      </a:lnTo>
                      <a:lnTo>
                        <a:pt x="22" y="304"/>
                      </a:lnTo>
                      <a:lnTo>
                        <a:pt x="22" y="304"/>
                      </a:lnTo>
                      <a:lnTo>
                        <a:pt x="22" y="286"/>
                      </a:lnTo>
                      <a:lnTo>
                        <a:pt x="14" y="54"/>
                      </a:lnTo>
                      <a:lnTo>
                        <a:pt x="14" y="54"/>
                      </a:lnTo>
                      <a:lnTo>
                        <a:pt x="14" y="26"/>
                      </a:lnTo>
                      <a:lnTo>
                        <a:pt x="14" y="26"/>
                      </a:lnTo>
                      <a:lnTo>
                        <a:pt x="12" y="16"/>
                      </a:lnTo>
                      <a:lnTo>
                        <a:pt x="8" y="6"/>
                      </a:lnTo>
                      <a:lnTo>
                        <a:pt x="8" y="6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2" y="18"/>
                      </a:lnTo>
                      <a:lnTo>
                        <a:pt x="2" y="18"/>
                      </a:lnTo>
                      <a:lnTo>
                        <a:pt x="4" y="40"/>
                      </a:lnTo>
                      <a:lnTo>
                        <a:pt x="18" y="286"/>
                      </a:lnTo>
                      <a:lnTo>
                        <a:pt x="18" y="286"/>
                      </a:lnTo>
                      <a:lnTo>
                        <a:pt x="20" y="304"/>
                      </a:lnTo>
                      <a:lnTo>
                        <a:pt x="20" y="30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5" name="Freeform 22"/>
                <p:cNvSpPr>
                  <a:spLocks/>
                </p:cNvSpPr>
                <p:nvPr/>
              </p:nvSpPr>
              <p:spPr bwMode="auto">
                <a:xfrm>
                  <a:off x="3362325" y="1382713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6" name="Freeform 23"/>
                <p:cNvSpPr>
                  <a:spLocks/>
                </p:cNvSpPr>
                <p:nvPr/>
              </p:nvSpPr>
              <p:spPr bwMode="auto">
                <a:xfrm>
                  <a:off x="3384550" y="1173163"/>
                  <a:ext cx="438150" cy="212725"/>
                </a:xfrm>
                <a:custGeom>
                  <a:avLst/>
                  <a:gdLst>
                    <a:gd name="T0" fmla="*/ 2 w 276"/>
                    <a:gd name="T1" fmla="*/ 134 h 134"/>
                    <a:gd name="T2" fmla="*/ 2 w 276"/>
                    <a:gd name="T3" fmla="*/ 134 h 134"/>
                    <a:gd name="T4" fmla="*/ 16 w 276"/>
                    <a:gd name="T5" fmla="*/ 128 h 134"/>
                    <a:gd name="T6" fmla="*/ 238 w 276"/>
                    <a:gd name="T7" fmla="*/ 20 h 134"/>
                    <a:gd name="T8" fmla="*/ 238 w 276"/>
                    <a:gd name="T9" fmla="*/ 20 h 134"/>
                    <a:gd name="T10" fmla="*/ 260 w 276"/>
                    <a:gd name="T11" fmla="*/ 12 h 134"/>
                    <a:gd name="T12" fmla="*/ 260 w 276"/>
                    <a:gd name="T13" fmla="*/ 12 h 134"/>
                    <a:gd name="T14" fmla="*/ 268 w 276"/>
                    <a:gd name="T15" fmla="*/ 10 h 134"/>
                    <a:gd name="T16" fmla="*/ 274 w 276"/>
                    <a:gd name="T17" fmla="*/ 6 h 134"/>
                    <a:gd name="T18" fmla="*/ 274 w 276"/>
                    <a:gd name="T19" fmla="*/ 6 h 134"/>
                    <a:gd name="T20" fmla="*/ 276 w 276"/>
                    <a:gd name="T21" fmla="*/ 2 h 134"/>
                    <a:gd name="T22" fmla="*/ 274 w 276"/>
                    <a:gd name="T23" fmla="*/ 2 h 134"/>
                    <a:gd name="T24" fmla="*/ 268 w 276"/>
                    <a:gd name="T25" fmla="*/ 0 h 134"/>
                    <a:gd name="T26" fmla="*/ 268 w 276"/>
                    <a:gd name="T27" fmla="*/ 0 h 134"/>
                    <a:gd name="T28" fmla="*/ 258 w 276"/>
                    <a:gd name="T29" fmla="*/ 2 h 134"/>
                    <a:gd name="T30" fmla="*/ 248 w 276"/>
                    <a:gd name="T31" fmla="*/ 6 h 134"/>
                    <a:gd name="T32" fmla="*/ 248 w 276"/>
                    <a:gd name="T33" fmla="*/ 6 h 134"/>
                    <a:gd name="T34" fmla="*/ 222 w 276"/>
                    <a:gd name="T35" fmla="*/ 18 h 134"/>
                    <a:gd name="T36" fmla="*/ 16 w 276"/>
                    <a:gd name="T37" fmla="*/ 124 h 134"/>
                    <a:gd name="T38" fmla="*/ 16 w 276"/>
                    <a:gd name="T39" fmla="*/ 124 h 134"/>
                    <a:gd name="T40" fmla="*/ 0 w 276"/>
                    <a:gd name="T41" fmla="*/ 132 h 134"/>
                    <a:gd name="T42" fmla="*/ 0 w 276"/>
                    <a:gd name="T43" fmla="*/ 132 h 134"/>
                    <a:gd name="T44" fmla="*/ 0 w 276"/>
                    <a:gd name="T45" fmla="*/ 134 h 134"/>
                    <a:gd name="T46" fmla="*/ 0 w 276"/>
                    <a:gd name="T47" fmla="*/ 134 h 134"/>
                    <a:gd name="T48" fmla="*/ 2 w 276"/>
                    <a:gd name="T49" fmla="*/ 134 h 134"/>
                    <a:gd name="T50" fmla="*/ 2 w 276"/>
                    <a:gd name="T51" fmla="*/ 134 h 13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276" h="134">
                      <a:moveTo>
                        <a:pt x="2" y="134"/>
                      </a:moveTo>
                      <a:lnTo>
                        <a:pt x="2" y="134"/>
                      </a:lnTo>
                      <a:lnTo>
                        <a:pt x="16" y="128"/>
                      </a:lnTo>
                      <a:lnTo>
                        <a:pt x="238" y="20"/>
                      </a:lnTo>
                      <a:lnTo>
                        <a:pt x="238" y="20"/>
                      </a:lnTo>
                      <a:lnTo>
                        <a:pt x="260" y="12"/>
                      </a:lnTo>
                      <a:lnTo>
                        <a:pt x="260" y="12"/>
                      </a:lnTo>
                      <a:lnTo>
                        <a:pt x="268" y="10"/>
                      </a:lnTo>
                      <a:lnTo>
                        <a:pt x="274" y="6"/>
                      </a:lnTo>
                      <a:lnTo>
                        <a:pt x="274" y="6"/>
                      </a:lnTo>
                      <a:lnTo>
                        <a:pt x="276" y="2"/>
                      </a:lnTo>
                      <a:lnTo>
                        <a:pt x="274" y="2"/>
                      </a:lnTo>
                      <a:lnTo>
                        <a:pt x="268" y="0"/>
                      </a:lnTo>
                      <a:lnTo>
                        <a:pt x="268" y="0"/>
                      </a:lnTo>
                      <a:lnTo>
                        <a:pt x="258" y="2"/>
                      </a:lnTo>
                      <a:lnTo>
                        <a:pt x="248" y="6"/>
                      </a:lnTo>
                      <a:lnTo>
                        <a:pt x="248" y="6"/>
                      </a:lnTo>
                      <a:lnTo>
                        <a:pt x="222" y="18"/>
                      </a:lnTo>
                      <a:lnTo>
                        <a:pt x="16" y="124"/>
                      </a:lnTo>
                      <a:lnTo>
                        <a:pt x="16" y="124"/>
                      </a:lnTo>
                      <a:lnTo>
                        <a:pt x="0" y="132"/>
                      </a:lnTo>
                      <a:lnTo>
                        <a:pt x="0" y="132"/>
                      </a:lnTo>
                      <a:lnTo>
                        <a:pt x="0" y="134"/>
                      </a:lnTo>
                      <a:lnTo>
                        <a:pt x="0" y="134"/>
                      </a:lnTo>
                      <a:lnTo>
                        <a:pt x="2" y="134"/>
                      </a:lnTo>
                      <a:lnTo>
                        <a:pt x="2" y="13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7" name="Freeform 24"/>
                <p:cNvSpPr>
                  <a:spLocks noEditPoints="1"/>
                </p:cNvSpPr>
                <p:nvPr/>
              </p:nvSpPr>
              <p:spPr bwMode="auto">
                <a:xfrm>
                  <a:off x="2743200" y="306388"/>
                  <a:ext cx="1876425" cy="2406650"/>
                </a:xfrm>
                <a:custGeom>
                  <a:avLst/>
                  <a:gdLst>
                    <a:gd name="T0" fmla="*/ 1052 w 1182"/>
                    <a:gd name="T1" fmla="*/ 606 h 1516"/>
                    <a:gd name="T2" fmla="*/ 928 w 1182"/>
                    <a:gd name="T3" fmla="*/ 580 h 1516"/>
                    <a:gd name="T4" fmla="*/ 738 w 1182"/>
                    <a:gd name="T5" fmla="*/ 592 h 1516"/>
                    <a:gd name="T6" fmla="*/ 590 w 1182"/>
                    <a:gd name="T7" fmla="*/ 640 h 1516"/>
                    <a:gd name="T8" fmla="*/ 408 w 1182"/>
                    <a:gd name="T9" fmla="*/ 740 h 1516"/>
                    <a:gd name="T10" fmla="*/ 404 w 1182"/>
                    <a:gd name="T11" fmla="*/ 716 h 1516"/>
                    <a:gd name="T12" fmla="*/ 416 w 1182"/>
                    <a:gd name="T13" fmla="*/ 696 h 1516"/>
                    <a:gd name="T14" fmla="*/ 410 w 1182"/>
                    <a:gd name="T15" fmla="*/ 684 h 1516"/>
                    <a:gd name="T16" fmla="*/ 400 w 1182"/>
                    <a:gd name="T17" fmla="*/ 674 h 1516"/>
                    <a:gd name="T18" fmla="*/ 390 w 1182"/>
                    <a:gd name="T19" fmla="*/ 670 h 1516"/>
                    <a:gd name="T20" fmla="*/ 382 w 1182"/>
                    <a:gd name="T21" fmla="*/ 670 h 1516"/>
                    <a:gd name="T22" fmla="*/ 360 w 1182"/>
                    <a:gd name="T23" fmla="*/ 676 h 1516"/>
                    <a:gd name="T24" fmla="*/ 346 w 1182"/>
                    <a:gd name="T25" fmla="*/ 692 h 1516"/>
                    <a:gd name="T26" fmla="*/ 336 w 1182"/>
                    <a:gd name="T27" fmla="*/ 652 h 1516"/>
                    <a:gd name="T28" fmla="*/ 330 w 1182"/>
                    <a:gd name="T29" fmla="*/ 454 h 1516"/>
                    <a:gd name="T30" fmla="*/ 278 w 1182"/>
                    <a:gd name="T31" fmla="*/ 264 h 1516"/>
                    <a:gd name="T32" fmla="*/ 202 w 1182"/>
                    <a:gd name="T33" fmla="*/ 132 h 1516"/>
                    <a:gd name="T34" fmla="*/ 102 w 1182"/>
                    <a:gd name="T35" fmla="*/ 36 h 1516"/>
                    <a:gd name="T36" fmla="*/ 26 w 1182"/>
                    <a:gd name="T37" fmla="*/ 612 h 1516"/>
                    <a:gd name="T38" fmla="*/ 42 w 1182"/>
                    <a:gd name="T39" fmla="*/ 658 h 1516"/>
                    <a:gd name="T40" fmla="*/ 16 w 1182"/>
                    <a:gd name="T41" fmla="*/ 1072 h 1516"/>
                    <a:gd name="T42" fmla="*/ 172 w 1182"/>
                    <a:gd name="T43" fmla="*/ 898 h 1516"/>
                    <a:gd name="T44" fmla="*/ 208 w 1182"/>
                    <a:gd name="T45" fmla="*/ 874 h 1516"/>
                    <a:gd name="T46" fmla="*/ 226 w 1182"/>
                    <a:gd name="T47" fmla="*/ 896 h 1516"/>
                    <a:gd name="T48" fmla="*/ 158 w 1182"/>
                    <a:gd name="T49" fmla="*/ 998 h 1516"/>
                    <a:gd name="T50" fmla="*/ 122 w 1182"/>
                    <a:gd name="T51" fmla="*/ 1062 h 1516"/>
                    <a:gd name="T52" fmla="*/ 162 w 1182"/>
                    <a:gd name="T53" fmla="*/ 1118 h 1516"/>
                    <a:gd name="T54" fmla="*/ 220 w 1182"/>
                    <a:gd name="T55" fmla="*/ 1036 h 1516"/>
                    <a:gd name="T56" fmla="*/ 276 w 1182"/>
                    <a:gd name="T57" fmla="*/ 942 h 1516"/>
                    <a:gd name="T58" fmla="*/ 306 w 1182"/>
                    <a:gd name="T59" fmla="*/ 920 h 1516"/>
                    <a:gd name="T60" fmla="*/ 316 w 1182"/>
                    <a:gd name="T61" fmla="*/ 942 h 1516"/>
                    <a:gd name="T62" fmla="*/ 250 w 1182"/>
                    <a:gd name="T63" fmla="*/ 1148 h 1516"/>
                    <a:gd name="T64" fmla="*/ 224 w 1182"/>
                    <a:gd name="T65" fmla="*/ 1250 h 1516"/>
                    <a:gd name="T66" fmla="*/ 232 w 1182"/>
                    <a:gd name="T67" fmla="*/ 1342 h 1516"/>
                    <a:gd name="T68" fmla="*/ 242 w 1182"/>
                    <a:gd name="T69" fmla="*/ 1400 h 1516"/>
                    <a:gd name="T70" fmla="*/ 258 w 1182"/>
                    <a:gd name="T71" fmla="*/ 1432 h 1516"/>
                    <a:gd name="T72" fmla="*/ 310 w 1182"/>
                    <a:gd name="T73" fmla="*/ 1496 h 1516"/>
                    <a:gd name="T74" fmla="*/ 314 w 1182"/>
                    <a:gd name="T75" fmla="*/ 1458 h 1516"/>
                    <a:gd name="T76" fmla="*/ 300 w 1182"/>
                    <a:gd name="T77" fmla="*/ 1390 h 1516"/>
                    <a:gd name="T78" fmla="*/ 316 w 1182"/>
                    <a:gd name="T79" fmla="*/ 1298 h 1516"/>
                    <a:gd name="T80" fmla="*/ 350 w 1182"/>
                    <a:gd name="T81" fmla="*/ 1252 h 1516"/>
                    <a:gd name="T82" fmla="*/ 378 w 1182"/>
                    <a:gd name="T83" fmla="*/ 1242 h 1516"/>
                    <a:gd name="T84" fmla="*/ 426 w 1182"/>
                    <a:gd name="T85" fmla="*/ 1228 h 1516"/>
                    <a:gd name="T86" fmla="*/ 440 w 1182"/>
                    <a:gd name="T87" fmla="*/ 1210 h 1516"/>
                    <a:gd name="T88" fmla="*/ 480 w 1182"/>
                    <a:gd name="T89" fmla="*/ 1202 h 1516"/>
                    <a:gd name="T90" fmla="*/ 554 w 1182"/>
                    <a:gd name="T91" fmla="*/ 1172 h 1516"/>
                    <a:gd name="T92" fmla="*/ 620 w 1182"/>
                    <a:gd name="T93" fmla="*/ 1120 h 1516"/>
                    <a:gd name="T94" fmla="*/ 612 w 1182"/>
                    <a:gd name="T95" fmla="*/ 1058 h 1516"/>
                    <a:gd name="T96" fmla="*/ 558 w 1182"/>
                    <a:gd name="T97" fmla="*/ 938 h 1516"/>
                    <a:gd name="T98" fmla="*/ 688 w 1182"/>
                    <a:gd name="T99" fmla="*/ 1006 h 1516"/>
                    <a:gd name="T100" fmla="*/ 760 w 1182"/>
                    <a:gd name="T101" fmla="*/ 1020 h 1516"/>
                    <a:gd name="T102" fmla="*/ 818 w 1182"/>
                    <a:gd name="T103" fmla="*/ 992 h 1516"/>
                    <a:gd name="T104" fmla="*/ 852 w 1182"/>
                    <a:gd name="T105" fmla="*/ 966 h 1516"/>
                    <a:gd name="T106" fmla="*/ 890 w 1182"/>
                    <a:gd name="T107" fmla="*/ 942 h 1516"/>
                    <a:gd name="T108" fmla="*/ 898 w 1182"/>
                    <a:gd name="T109" fmla="*/ 922 h 1516"/>
                    <a:gd name="T110" fmla="*/ 932 w 1182"/>
                    <a:gd name="T111" fmla="*/ 904 h 1516"/>
                    <a:gd name="T112" fmla="*/ 936 w 1182"/>
                    <a:gd name="T113" fmla="*/ 892 h 1516"/>
                    <a:gd name="T114" fmla="*/ 984 w 1182"/>
                    <a:gd name="T115" fmla="*/ 858 h 1516"/>
                    <a:gd name="T116" fmla="*/ 1020 w 1182"/>
                    <a:gd name="T117" fmla="*/ 838 h 1516"/>
                    <a:gd name="T118" fmla="*/ 1064 w 1182"/>
                    <a:gd name="T119" fmla="*/ 826 h 1516"/>
                    <a:gd name="T120" fmla="*/ 1086 w 1182"/>
                    <a:gd name="T121" fmla="*/ 814 h 1516"/>
                    <a:gd name="T122" fmla="*/ 1168 w 1182"/>
                    <a:gd name="T123" fmla="*/ 760 h 1516"/>
                    <a:gd name="T124" fmla="*/ 390 w 1182"/>
                    <a:gd name="T125" fmla="*/ 678 h 151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1182" h="1516">
                      <a:moveTo>
                        <a:pt x="1136" y="650"/>
                      </a:moveTo>
                      <a:lnTo>
                        <a:pt x="1098" y="626"/>
                      </a:lnTo>
                      <a:lnTo>
                        <a:pt x="1098" y="626"/>
                      </a:lnTo>
                      <a:lnTo>
                        <a:pt x="1086" y="620"/>
                      </a:lnTo>
                      <a:lnTo>
                        <a:pt x="1052" y="606"/>
                      </a:lnTo>
                      <a:lnTo>
                        <a:pt x="1026" y="598"/>
                      </a:lnTo>
                      <a:lnTo>
                        <a:pt x="998" y="590"/>
                      </a:lnTo>
                      <a:lnTo>
                        <a:pt x="964" y="584"/>
                      </a:lnTo>
                      <a:lnTo>
                        <a:pt x="928" y="580"/>
                      </a:lnTo>
                      <a:lnTo>
                        <a:pt x="928" y="580"/>
                      </a:lnTo>
                      <a:lnTo>
                        <a:pt x="890" y="578"/>
                      </a:lnTo>
                      <a:lnTo>
                        <a:pt x="852" y="578"/>
                      </a:lnTo>
                      <a:lnTo>
                        <a:pt x="814" y="580"/>
                      </a:lnTo>
                      <a:lnTo>
                        <a:pt x="776" y="586"/>
                      </a:lnTo>
                      <a:lnTo>
                        <a:pt x="738" y="592"/>
                      </a:lnTo>
                      <a:lnTo>
                        <a:pt x="700" y="602"/>
                      </a:lnTo>
                      <a:lnTo>
                        <a:pt x="662" y="614"/>
                      </a:lnTo>
                      <a:lnTo>
                        <a:pt x="622" y="628"/>
                      </a:lnTo>
                      <a:lnTo>
                        <a:pt x="622" y="628"/>
                      </a:lnTo>
                      <a:lnTo>
                        <a:pt x="590" y="640"/>
                      </a:lnTo>
                      <a:lnTo>
                        <a:pt x="558" y="654"/>
                      </a:lnTo>
                      <a:lnTo>
                        <a:pt x="496" y="686"/>
                      </a:lnTo>
                      <a:lnTo>
                        <a:pt x="444" y="716"/>
                      </a:lnTo>
                      <a:lnTo>
                        <a:pt x="408" y="740"/>
                      </a:lnTo>
                      <a:lnTo>
                        <a:pt x="408" y="740"/>
                      </a:lnTo>
                      <a:lnTo>
                        <a:pt x="404" y="736"/>
                      </a:lnTo>
                      <a:lnTo>
                        <a:pt x="404" y="736"/>
                      </a:lnTo>
                      <a:lnTo>
                        <a:pt x="406" y="728"/>
                      </a:lnTo>
                      <a:lnTo>
                        <a:pt x="404" y="716"/>
                      </a:lnTo>
                      <a:lnTo>
                        <a:pt x="404" y="716"/>
                      </a:lnTo>
                      <a:lnTo>
                        <a:pt x="410" y="714"/>
                      </a:lnTo>
                      <a:lnTo>
                        <a:pt x="414" y="708"/>
                      </a:lnTo>
                      <a:lnTo>
                        <a:pt x="414" y="708"/>
                      </a:lnTo>
                      <a:lnTo>
                        <a:pt x="416" y="702"/>
                      </a:lnTo>
                      <a:lnTo>
                        <a:pt x="416" y="696"/>
                      </a:lnTo>
                      <a:lnTo>
                        <a:pt x="414" y="690"/>
                      </a:lnTo>
                      <a:lnTo>
                        <a:pt x="408" y="686"/>
                      </a:lnTo>
                      <a:lnTo>
                        <a:pt x="408" y="686"/>
                      </a:lnTo>
                      <a:lnTo>
                        <a:pt x="406" y="686"/>
                      </a:lnTo>
                      <a:lnTo>
                        <a:pt x="410" y="684"/>
                      </a:lnTo>
                      <a:lnTo>
                        <a:pt x="406" y="680"/>
                      </a:lnTo>
                      <a:lnTo>
                        <a:pt x="404" y="680"/>
                      </a:lnTo>
                      <a:lnTo>
                        <a:pt x="404" y="678"/>
                      </a:lnTo>
                      <a:lnTo>
                        <a:pt x="402" y="672"/>
                      </a:lnTo>
                      <a:lnTo>
                        <a:pt x="400" y="674"/>
                      </a:lnTo>
                      <a:lnTo>
                        <a:pt x="400" y="672"/>
                      </a:lnTo>
                      <a:lnTo>
                        <a:pt x="398" y="672"/>
                      </a:lnTo>
                      <a:lnTo>
                        <a:pt x="394" y="670"/>
                      </a:lnTo>
                      <a:lnTo>
                        <a:pt x="392" y="672"/>
                      </a:lnTo>
                      <a:lnTo>
                        <a:pt x="390" y="670"/>
                      </a:lnTo>
                      <a:lnTo>
                        <a:pt x="388" y="670"/>
                      </a:lnTo>
                      <a:lnTo>
                        <a:pt x="388" y="674"/>
                      </a:lnTo>
                      <a:lnTo>
                        <a:pt x="388" y="676"/>
                      </a:lnTo>
                      <a:lnTo>
                        <a:pt x="388" y="676"/>
                      </a:lnTo>
                      <a:lnTo>
                        <a:pt x="382" y="670"/>
                      </a:lnTo>
                      <a:lnTo>
                        <a:pt x="382" y="670"/>
                      </a:lnTo>
                      <a:lnTo>
                        <a:pt x="376" y="668"/>
                      </a:lnTo>
                      <a:lnTo>
                        <a:pt x="370" y="670"/>
                      </a:lnTo>
                      <a:lnTo>
                        <a:pt x="364" y="672"/>
                      </a:lnTo>
                      <a:lnTo>
                        <a:pt x="360" y="676"/>
                      </a:lnTo>
                      <a:lnTo>
                        <a:pt x="360" y="676"/>
                      </a:lnTo>
                      <a:lnTo>
                        <a:pt x="358" y="682"/>
                      </a:lnTo>
                      <a:lnTo>
                        <a:pt x="358" y="686"/>
                      </a:lnTo>
                      <a:lnTo>
                        <a:pt x="358" y="686"/>
                      </a:lnTo>
                      <a:lnTo>
                        <a:pt x="346" y="692"/>
                      </a:lnTo>
                      <a:lnTo>
                        <a:pt x="338" y="698"/>
                      </a:lnTo>
                      <a:lnTo>
                        <a:pt x="338" y="698"/>
                      </a:lnTo>
                      <a:lnTo>
                        <a:pt x="334" y="696"/>
                      </a:lnTo>
                      <a:lnTo>
                        <a:pt x="334" y="696"/>
                      </a:lnTo>
                      <a:lnTo>
                        <a:pt x="336" y="652"/>
                      </a:lnTo>
                      <a:lnTo>
                        <a:pt x="338" y="592"/>
                      </a:lnTo>
                      <a:lnTo>
                        <a:pt x="336" y="524"/>
                      </a:lnTo>
                      <a:lnTo>
                        <a:pt x="334" y="488"/>
                      </a:lnTo>
                      <a:lnTo>
                        <a:pt x="330" y="454"/>
                      </a:lnTo>
                      <a:lnTo>
                        <a:pt x="330" y="454"/>
                      </a:lnTo>
                      <a:lnTo>
                        <a:pt x="322" y="412"/>
                      </a:lnTo>
                      <a:lnTo>
                        <a:pt x="314" y="372"/>
                      </a:lnTo>
                      <a:lnTo>
                        <a:pt x="304" y="334"/>
                      </a:lnTo>
                      <a:lnTo>
                        <a:pt x="292" y="298"/>
                      </a:lnTo>
                      <a:lnTo>
                        <a:pt x="278" y="264"/>
                      </a:lnTo>
                      <a:lnTo>
                        <a:pt x="262" y="230"/>
                      </a:lnTo>
                      <a:lnTo>
                        <a:pt x="244" y="196"/>
                      </a:lnTo>
                      <a:lnTo>
                        <a:pt x="224" y="164"/>
                      </a:lnTo>
                      <a:lnTo>
                        <a:pt x="224" y="164"/>
                      </a:lnTo>
                      <a:lnTo>
                        <a:pt x="202" y="132"/>
                      </a:lnTo>
                      <a:lnTo>
                        <a:pt x="182" y="106"/>
                      </a:lnTo>
                      <a:lnTo>
                        <a:pt x="160" y="84"/>
                      </a:lnTo>
                      <a:lnTo>
                        <a:pt x="142" y="68"/>
                      </a:lnTo>
                      <a:lnTo>
                        <a:pt x="114" y="44"/>
                      </a:lnTo>
                      <a:lnTo>
                        <a:pt x="102" y="36"/>
                      </a:lnTo>
                      <a:lnTo>
                        <a:pt x="62" y="14"/>
                      </a:lnTo>
                      <a:lnTo>
                        <a:pt x="20" y="0"/>
                      </a:lnTo>
                      <a:lnTo>
                        <a:pt x="0" y="2"/>
                      </a:lnTo>
                      <a:lnTo>
                        <a:pt x="0" y="598"/>
                      </a:lnTo>
                      <a:lnTo>
                        <a:pt x="26" y="612"/>
                      </a:lnTo>
                      <a:lnTo>
                        <a:pt x="64" y="640"/>
                      </a:lnTo>
                      <a:lnTo>
                        <a:pt x="88" y="658"/>
                      </a:lnTo>
                      <a:lnTo>
                        <a:pt x="88" y="660"/>
                      </a:lnTo>
                      <a:lnTo>
                        <a:pt x="88" y="660"/>
                      </a:lnTo>
                      <a:lnTo>
                        <a:pt x="42" y="658"/>
                      </a:lnTo>
                      <a:lnTo>
                        <a:pt x="20" y="660"/>
                      </a:lnTo>
                      <a:lnTo>
                        <a:pt x="0" y="662"/>
                      </a:lnTo>
                      <a:lnTo>
                        <a:pt x="0" y="1086"/>
                      </a:lnTo>
                      <a:lnTo>
                        <a:pt x="0" y="1086"/>
                      </a:lnTo>
                      <a:lnTo>
                        <a:pt x="16" y="1072"/>
                      </a:lnTo>
                      <a:lnTo>
                        <a:pt x="16" y="1072"/>
                      </a:lnTo>
                      <a:lnTo>
                        <a:pt x="52" y="1030"/>
                      </a:lnTo>
                      <a:lnTo>
                        <a:pt x="112" y="962"/>
                      </a:lnTo>
                      <a:lnTo>
                        <a:pt x="144" y="926"/>
                      </a:lnTo>
                      <a:lnTo>
                        <a:pt x="172" y="898"/>
                      </a:lnTo>
                      <a:lnTo>
                        <a:pt x="192" y="878"/>
                      </a:lnTo>
                      <a:lnTo>
                        <a:pt x="200" y="874"/>
                      </a:lnTo>
                      <a:lnTo>
                        <a:pt x="204" y="872"/>
                      </a:lnTo>
                      <a:lnTo>
                        <a:pt x="204" y="872"/>
                      </a:lnTo>
                      <a:lnTo>
                        <a:pt x="208" y="874"/>
                      </a:lnTo>
                      <a:lnTo>
                        <a:pt x="212" y="874"/>
                      </a:lnTo>
                      <a:lnTo>
                        <a:pt x="224" y="872"/>
                      </a:lnTo>
                      <a:lnTo>
                        <a:pt x="238" y="866"/>
                      </a:lnTo>
                      <a:lnTo>
                        <a:pt x="252" y="860"/>
                      </a:lnTo>
                      <a:lnTo>
                        <a:pt x="226" y="896"/>
                      </a:lnTo>
                      <a:lnTo>
                        <a:pt x="218" y="910"/>
                      </a:lnTo>
                      <a:lnTo>
                        <a:pt x="202" y="924"/>
                      </a:lnTo>
                      <a:lnTo>
                        <a:pt x="186" y="950"/>
                      </a:lnTo>
                      <a:lnTo>
                        <a:pt x="182" y="958"/>
                      </a:lnTo>
                      <a:lnTo>
                        <a:pt x="158" y="998"/>
                      </a:lnTo>
                      <a:lnTo>
                        <a:pt x="162" y="1004"/>
                      </a:lnTo>
                      <a:lnTo>
                        <a:pt x="160" y="1010"/>
                      </a:lnTo>
                      <a:lnTo>
                        <a:pt x="150" y="1012"/>
                      </a:lnTo>
                      <a:lnTo>
                        <a:pt x="140" y="1032"/>
                      </a:lnTo>
                      <a:lnTo>
                        <a:pt x="122" y="1062"/>
                      </a:lnTo>
                      <a:lnTo>
                        <a:pt x="120" y="1094"/>
                      </a:lnTo>
                      <a:lnTo>
                        <a:pt x="128" y="1120"/>
                      </a:lnTo>
                      <a:lnTo>
                        <a:pt x="142" y="1104"/>
                      </a:lnTo>
                      <a:lnTo>
                        <a:pt x="134" y="1124"/>
                      </a:lnTo>
                      <a:lnTo>
                        <a:pt x="162" y="1118"/>
                      </a:lnTo>
                      <a:lnTo>
                        <a:pt x="188" y="1100"/>
                      </a:lnTo>
                      <a:lnTo>
                        <a:pt x="206" y="1070"/>
                      </a:lnTo>
                      <a:lnTo>
                        <a:pt x="218" y="1052"/>
                      </a:lnTo>
                      <a:lnTo>
                        <a:pt x="216" y="1042"/>
                      </a:lnTo>
                      <a:lnTo>
                        <a:pt x="220" y="1036"/>
                      </a:lnTo>
                      <a:lnTo>
                        <a:pt x="228" y="1038"/>
                      </a:lnTo>
                      <a:lnTo>
                        <a:pt x="250" y="998"/>
                      </a:lnTo>
                      <a:lnTo>
                        <a:pt x="254" y="992"/>
                      </a:lnTo>
                      <a:lnTo>
                        <a:pt x="272" y="964"/>
                      </a:lnTo>
                      <a:lnTo>
                        <a:pt x="276" y="942"/>
                      </a:lnTo>
                      <a:lnTo>
                        <a:pt x="284" y="930"/>
                      </a:lnTo>
                      <a:lnTo>
                        <a:pt x="302" y="890"/>
                      </a:lnTo>
                      <a:lnTo>
                        <a:pt x="302" y="890"/>
                      </a:lnTo>
                      <a:lnTo>
                        <a:pt x="304" y="906"/>
                      </a:lnTo>
                      <a:lnTo>
                        <a:pt x="306" y="920"/>
                      </a:lnTo>
                      <a:lnTo>
                        <a:pt x="310" y="932"/>
                      </a:lnTo>
                      <a:lnTo>
                        <a:pt x="312" y="936"/>
                      </a:lnTo>
                      <a:lnTo>
                        <a:pt x="314" y="938"/>
                      </a:lnTo>
                      <a:lnTo>
                        <a:pt x="314" y="938"/>
                      </a:lnTo>
                      <a:lnTo>
                        <a:pt x="316" y="942"/>
                      </a:lnTo>
                      <a:lnTo>
                        <a:pt x="316" y="952"/>
                      </a:lnTo>
                      <a:lnTo>
                        <a:pt x="308" y="980"/>
                      </a:lnTo>
                      <a:lnTo>
                        <a:pt x="296" y="1018"/>
                      </a:lnTo>
                      <a:lnTo>
                        <a:pt x="282" y="1062"/>
                      </a:lnTo>
                      <a:lnTo>
                        <a:pt x="250" y="1148"/>
                      </a:lnTo>
                      <a:lnTo>
                        <a:pt x="230" y="1198"/>
                      </a:lnTo>
                      <a:lnTo>
                        <a:pt x="230" y="1198"/>
                      </a:lnTo>
                      <a:lnTo>
                        <a:pt x="228" y="1208"/>
                      </a:lnTo>
                      <a:lnTo>
                        <a:pt x="226" y="1220"/>
                      </a:lnTo>
                      <a:lnTo>
                        <a:pt x="224" y="1250"/>
                      </a:lnTo>
                      <a:lnTo>
                        <a:pt x="224" y="1278"/>
                      </a:lnTo>
                      <a:lnTo>
                        <a:pt x="224" y="1304"/>
                      </a:lnTo>
                      <a:lnTo>
                        <a:pt x="224" y="1304"/>
                      </a:lnTo>
                      <a:lnTo>
                        <a:pt x="228" y="1324"/>
                      </a:lnTo>
                      <a:lnTo>
                        <a:pt x="232" y="1342"/>
                      </a:lnTo>
                      <a:lnTo>
                        <a:pt x="236" y="1362"/>
                      </a:lnTo>
                      <a:lnTo>
                        <a:pt x="236" y="1362"/>
                      </a:lnTo>
                      <a:lnTo>
                        <a:pt x="238" y="1380"/>
                      </a:lnTo>
                      <a:lnTo>
                        <a:pt x="240" y="1394"/>
                      </a:lnTo>
                      <a:lnTo>
                        <a:pt x="242" y="1400"/>
                      </a:lnTo>
                      <a:lnTo>
                        <a:pt x="246" y="1404"/>
                      </a:lnTo>
                      <a:lnTo>
                        <a:pt x="246" y="1404"/>
                      </a:lnTo>
                      <a:lnTo>
                        <a:pt x="252" y="1412"/>
                      </a:lnTo>
                      <a:lnTo>
                        <a:pt x="254" y="1420"/>
                      </a:lnTo>
                      <a:lnTo>
                        <a:pt x="258" y="1432"/>
                      </a:lnTo>
                      <a:lnTo>
                        <a:pt x="244" y="1448"/>
                      </a:lnTo>
                      <a:lnTo>
                        <a:pt x="258" y="1516"/>
                      </a:lnTo>
                      <a:lnTo>
                        <a:pt x="304" y="1516"/>
                      </a:lnTo>
                      <a:lnTo>
                        <a:pt x="304" y="1516"/>
                      </a:lnTo>
                      <a:lnTo>
                        <a:pt x="310" y="1496"/>
                      </a:lnTo>
                      <a:lnTo>
                        <a:pt x="310" y="1496"/>
                      </a:lnTo>
                      <a:lnTo>
                        <a:pt x="314" y="1482"/>
                      </a:lnTo>
                      <a:lnTo>
                        <a:pt x="314" y="1470"/>
                      </a:lnTo>
                      <a:lnTo>
                        <a:pt x="314" y="1458"/>
                      </a:lnTo>
                      <a:lnTo>
                        <a:pt x="314" y="1458"/>
                      </a:lnTo>
                      <a:lnTo>
                        <a:pt x="314" y="1452"/>
                      </a:lnTo>
                      <a:lnTo>
                        <a:pt x="312" y="1440"/>
                      </a:lnTo>
                      <a:lnTo>
                        <a:pt x="310" y="1418"/>
                      </a:lnTo>
                      <a:lnTo>
                        <a:pt x="300" y="1390"/>
                      </a:lnTo>
                      <a:lnTo>
                        <a:pt x="300" y="1390"/>
                      </a:lnTo>
                      <a:lnTo>
                        <a:pt x="298" y="1372"/>
                      </a:lnTo>
                      <a:lnTo>
                        <a:pt x="298" y="1356"/>
                      </a:lnTo>
                      <a:lnTo>
                        <a:pt x="300" y="1338"/>
                      </a:lnTo>
                      <a:lnTo>
                        <a:pt x="306" y="1322"/>
                      </a:lnTo>
                      <a:lnTo>
                        <a:pt x="316" y="1298"/>
                      </a:lnTo>
                      <a:lnTo>
                        <a:pt x="320" y="1290"/>
                      </a:lnTo>
                      <a:lnTo>
                        <a:pt x="320" y="1290"/>
                      </a:lnTo>
                      <a:lnTo>
                        <a:pt x="326" y="1280"/>
                      </a:lnTo>
                      <a:lnTo>
                        <a:pt x="342" y="1262"/>
                      </a:lnTo>
                      <a:lnTo>
                        <a:pt x="350" y="1252"/>
                      </a:lnTo>
                      <a:lnTo>
                        <a:pt x="360" y="1246"/>
                      </a:lnTo>
                      <a:lnTo>
                        <a:pt x="368" y="1242"/>
                      </a:lnTo>
                      <a:lnTo>
                        <a:pt x="374" y="1240"/>
                      </a:lnTo>
                      <a:lnTo>
                        <a:pt x="378" y="1242"/>
                      </a:lnTo>
                      <a:lnTo>
                        <a:pt x="378" y="1242"/>
                      </a:lnTo>
                      <a:lnTo>
                        <a:pt x="386" y="1244"/>
                      </a:lnTo>
                      <a:lnTo>
                        <a:pt x="394" y="1242"/>
                      </a:lnTo>
                      <a:lnTo>
                        <a:pt x="404" y="1240"/>
                      </a:lnTo>
                      <a:lnTo>
                        <a:pt x="412" y="1236"/>
                      </a:lnTo>
                      <a:lnTo>
                        <a:pt x="426" y="1228"/>
                      </a:lnTo>
                      <a:lnTo>
                        <a:pt x="430" y="1224"/>
                      </a:lnTo>
                      <a:lnTo>
                        <a:pt x="430" y="1224"/>
                      </a:lnTo>
                      <a:lnTo>
                        <a:pt x="432" y="1220"/>
                      </a:lnTo>
                      <a:lnTo>
                        <a:pt x="436" y="1216"/>
                      </a:lnTo>
                      <a:lnTo>
                        <a:pt x="440" y="1210"/>
                      </a:lnTo>
                      <a:lnTo>
                        <a:pt x="446" y="1206"/>
                      </a:lnTo>
                      <a:lnTo>
                        <a:pt x="454" y="1204"/>
                      </a:lnTo>
                      <a:lnTo>
                        <a:pt x="466" y="1202"/>
                      </a:lnTo>
                      <a:lnTo>
                        <a:pt x="480" y="1202"/>
                      </a:lnTo>
                      <a:lnTo>
                        <a:pt x="480" y="1202"/>
                      </a:lnTo>
                      <a:lnTo>
                        <a:pt x="488" y="1204"/>
                      </a:lnTo>
                      <a:lnTo>
                        <a:pt x="496" y="1202"/>
                      </a:lnTo>
                      <a:lnTo>
                        <a:pt x="514" y="1196"/>
                      </a:lnTo>
                      <a:lnTo>
                        <a:pt x="534" y="1186"/>
                      </a:lnTo>
                      <a:lnTo>
                        <a:pt x="554" y="1172"/>
                      </a:lnTo>
                      <a:lnTo>
                        <a:pt x="586" y="1148"/>
                      </a:lnTo>
                      <a:lnTo>
                        <a:pt x="598" y="1136"/>
                      </a:lnTo>
                      <a:lnTo>
                        <a:pt x="616" y="1120"/>
                      </a:lnTo>
                      <a:lnTo>
                        <a:pt x="616" y="1120"/>
                      </a:lnTo>
                      <a:lnTo>
                        <a:pt x="620" y="1120"/>
                      </a:lnTo>
                      <a:lnTo>
                        <a:pt x="622" y="1120"/>
                      </a:lnTo>
                      <a:lnTo>
                        <a:pt x="624" y="1116"/>
                      </a:lnTo>
                      <a:lnTo>
                        <a:pt x="624" y="1104"/>
                      </a:lnTo>
                      <a:lnTo>
                        <a:pt x="620" y="1086"/>
                      </a:lnTo>
                      <a:lnTo>
                        <a:pt x="612" y="1058"/>
                      </a:lnTo>
                      <a:lnTo>
                        <a:pt x="598" y="1018"/>
                      </a:lnTo>
                      <a:lnTo>
                        <a:pt x="598" y="1018"/>
                      </a:lnTo>
                      <a:lnTo>
                        <a:pt x="590" y="998"/>
                      </a:lnTo>
                      <a:lnTo>
                        <a:pt x="580" y="978"/>
                      </a:lnTo>
                      <a:lnTo>
                        <a:pt x="558" y="938"/>
                      </a:lnTo>
                      <a:lnTo>
                        <a:pt x="558" y="938"/>
                      </a:lnTo>
                      <a:lnTo>
                        <a:pt x="586" y="948"/>
                      </a:lnTo>
                      <a:lnTo>
                        <a:pt x="628" y="970"/>
                      </a:lnTo>
                      <a:lnTo>
                        <a:pt x="658" y="986"/>
                      </a:lnTo>
                      <a:lnTo>
                        <a:pt x="688" y="1006"/>
                      </a:lnTo>
                      <a:lnTo>
                        <a:pt x="722" y="1020"/>
                      </a:lnTo>
                      <a:lnTo>
                        <a:pt x="722" y="1020"/>
                      </a:lnTo>
                      <a:lnTo>
                        <a:pt x="738" y="1022"/>
                      </a:lnTo>
                      <a:lnTo>
                        <a:pt x="750" y="1022"/>
                      </a:lnTo>
                      <a:lnTo>
                        <a:pt x="760" y="1020"/>
                      </a:lnTo>
                      <a:lnTo>
                        <a:pt x="760" y="1020"/>
                      </a:lnTo>
                      <a:lnTo>
                        <a:pt x="776" y="1012"/>
                      </a:lnTo>
                      <a:lnTo>
                        <a:pt x="802" y="1000"/>
                      </a:lnTo>
                      <a:lnTo>
                        <a:pt x="802" y="1000"/>
                      </a:lnTo>
                      <a:lnTo>
                        <a:pt x="818" y="992"/>
                      </a:lnTo>
                      <a:lnTo>
                        <a:pt x="830" y="986"/>
                      </a:lnTo>
                      <a:lnTo>
                        <a:pt x="836" y="980"/>
                      </a:lnTo>
                      <a:lnTo>
                        <a:pt x="836" y="980"/>
                      </a:lnTo>
                      <a:lnTo>
                        <a:pt x="846" y="972"/>
                      </a:lnTo>
                      <a:lnTo>
                        <a:pt x="852" y="966"/>
                      </a:lnTo>
                      <a:lnTo>
                        <a:pt x="858" y="962"/>
                      </a:lnTo>
                      <a:lnTo>
                        <a:pt x="858" y="962"/>
                      </a:lnTo>
                      <a:lnTo>
                        <a:pt x="868" y="960"/>
                      </a:lnTo>
                      <a:lnTo>
                        <a:pt x="880" y="952"/>
                      </a:lnTo>
                      <a:lnTo>
                        <a:pt x="890" y="942"/>
                      </a:lnTo>
                      <a:lnTo>
                        <a:pt x="894" y="936"/>
                      </a:lnTo>
                      <a:lnTo>
                        <a:pt x="894" y="930"/>
                      </a:lnTo>
                      <a:lnTo>
                        <a:pt x="894" y="930"/>
                      </a:lnTo>
                      <a:lnTo>
                        <a:pt x="896" y="926"/>
                      </a:lnTo>
                      <a:lnTo>
                        <a:pt x="898" y="922"/>
                      </a:lnTo>
                      <a:lnTo>
                        <a:pt x="904" y="916"/>
                      </a:lnTo>
                      <a:lnTo>
                        <a:pt x="914" y="910"/>
                      </a:lnTo>
                      <a:lnTo>
                        <a:pt x="914" y="910"/>
                      </a:lnTo>
                      <a:lnTo>
                        <a:pt x="924" y="908"/>
                      </a:lnTo>
                      <a:lnTo>
                        <a:pt x="932" y="904"/>
                      </a:lnTo>
                      <a:lnTo>
                        <a:pt x="934" y="902"/>
                      </a:lnTo>
                      <a:lnTo>
                        <a:pt x="934" y="900"/>
                      </a:lnTo>
                      <a:lnTo>
                        <a:pt x="934" y="900"/>
                      </a:lnTo>
                      <a:lnTo>
                        <a:pt x="934" y="896"/>
                      </a:lnTo>
                      <a:lnTo>
                        <a:pt x="936" y="892"/>
                      </a:lnTo>
                      <a:lnTo>
                        <a:pt x="944" y="882"/>
                      </a:lnTo>
                      <a:lnTo>
                        <a:pt x="956" y="868"/>
                      </a:lnTo>
                      <a:lnTo>
                        <a:pt x="956" y="868"/>
                      </a:lnTo>
                      <a:lnTo>
                        <a:pt x="972" y="862"/>
                      </a:lnTo>
                      <a:lnTo>
                        <a:pt x="984" y="858"/>
                      </a:lnTo>
                      <a:lnTo>
                        <a:pt x="990" y="854"/>
                      </a:lnTo>
                      <a:lnTo>
                        <a:pt x="990" y="854"/>
                      </a:lnTo>
                      <a:lnTo>
                        <a:pt x="996" y="848"/>
                      </a:lnTo>
                      <a:lnTo>
                        <a:pt x="1006" y="842"/>
                      </a:lnTo>
                      <a:lnTo>
                        <a:pt x="1020" y="838"/>
                      </a:lnTo>
                      <a:lnTo>
                        <a:pt x="1032" y="836"/>
                      </a:lnTo>
                      <a:lnTo>
                        <a:pt x="1032" y="836"/>
                      </a:lnTo>
                      <a:lnTo>
                        <a:pt x="1044" y="836"/>
                      </a:lnTo>
                      <a:lnTo>
                        <a:pt x="1054" y="832"/>
                      </a:lnTo>
                      <a:lnTo>
                        <a:pt x="1064" y="826"/>
                      </a:lnTo>
                      <a:lnTo>
                        <a:pt x="1064" y="826"/>
                      </a:lnTo>
                      <a:lnTo>
                        <a:pt x="1072" y="820"/>
                      </a:lnTo>
                      <a:lnTo>
                        <a:pt x="1080" y="816"/>
                      </a:lnTo>
                      <a:lnTo>
                        <a:pt x="1086" y="814"/>
                      </a:lnTo>
                      <a:lnTo>
                        <a:pt x="1086" y="814"/>
                      </a:lnTo>
                      <a:lnTo>
                        <a:pt x="1096" y="812"/>
                      </a:lnTo>
                      <a:lnTo>
                        <a:pt x="1106" y="808"/>
                      </a:lnTo>
                      <a:lnTo>
                        <a:pt x="1118" y="802"/>
                      </a:lnTo>
                      <a:lnTo>
                        <a:pt x="1148" y="782"/>
                      </a:lnTo>
                      <a:lnTo>
                        <a:pt x="1168" y="760"/>
                      </a:lnTo>
                      <a:lnTo>
                        <a:pt x="1180" y="738"/>
                      </a:lnTo>
                      <a:lnTo>
                        <a:pt x="1182" y="712"/>
                      </a:lnTo>
                      <a:lnTo>
                        <a:pt x="1168" y="680"/>
                      </a:lnTo>
                      <a:lnTo>
                        <a:pt x="1136" y="650"/>
                      </a:lnTo>
                      <a:close/>
                      <a:moveTo>
                        <a:pt x="390" y="678"/>
                      </a:moveTo>
                      <a:lnTo>
                        <a:pt x="390" y="680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4" name="Group 92"/>
              <p:cNvGrpSpPr>
                <a:grpSpLocks noChangeAspect="1"/>
              </p:cNvGrpSpPr>
              <p:nvPr/>
            </p:nvGrpSpPr>
            <p:grpSpPr>
              <a:xfrm>
                <a:off x="4" y="2846361"/>
                <a:ext cx="930494" cy="1301751"/>
                <a:chOff x="5073650" y="2381609"/>
                <a:chExt cx="1257300" cy="17589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  <a:effectLst/>
            </p:grpSpPr>
            <p:sp>
              <p:nvSpPr>
                <p:cNvPr id="200" name="Freeform 49"/>
                <p:cNvSpPr>
                  <a:spLocks/>
                </p:cNvSpPr>
                <p:nvPr/>
              </p:nvSpPr>
              <p:spPr bwMode="auto">
                <a:xfrm>
                  <a:off x="5073650" y="3192463"/>
                  <a:ext cx="114300" cy="177800"/>
                </a:xfrm>
                <a:custGeom>
                  <a:avLst/>
                  <a:gdLst>
                    <a:gd name="T0" fmla="*/ 70 w 72"/>
                    <a:gd name="T1" fmla="*/ 112 h 112"/>
                    <a:gd name="T2" fmla="*/ 70 w 72"/>
                    <a:gd name="T3" fmla="*/ 112 h 112"/>
                    <a:gd name="T4" fmla="*/ 72 w 72"/>
                    <a:gd name="T5" fmla="*/ 110 h 112"/>
                    <a:gd name="T6" fmla="*/ 72 w 72"/>
                    <a:gd name="T7" fmla="*/ 110 h 112"/>
                    <a:gd name="T8" fmla="*/ 64 w 72"/>
                    <a:gd name="T9" fmla="*/ 96 h 112"/>
                    <a:gd name="T10" fmla="*/ 8 w 72"/>
                    <a:gd name="T11" fmla="*/ 10 h 112"/>
                    <a:gd name="T12" fmla="*/ 8 w 72"/>
                    <a:gd name="T13" fmla="*/ 10 h 112"/>
                    <a:gd name="T14" fmla="*/ 2 w 72"/>
                    <a:gd name="T15" fmla="*/ 2 h 112"/>
                    <a:gd name="T16" fmla="*/ 0 w 72"/>
                    <a:gd name="T17" fmla="*/ 0 h 112"/>
                    <a:gd name="T18" fmla="*/ 0 w 72"/>
                    <a:gd name="T19" fmla="*/ 2 h 112"/>
                    <a:gd name="T20" fmla="*/ 0 w 72"/>
                    <a:gd name="T21" fmla="*/ 2 h 112"/>
                    <a:gd name="T22" fmla="*/ 2 w 72"/>
                    <a:gd name="T23" fmla="*/ 10 h 112"/>
                    <a:gd name="T24" fmla="*/ 8 w 72"/>
                    <a:gd name="T25" fmla="*/ 22 h 112"/>
                    <a:gd name="T26" fmla="*/ 60 w 72"/>
                    <a:gd name="T27" fmla="*/ 98 h 112"/>
                    <a:gd name="T28" fmla="*/ 60 w 72"/>
                    <a:gd name="T29" fmla="*/ 98 h 112"/>
                    <a:gd name="T30" fmla="*/ 66 w 72"/>
                    <a:gd name="T31" fmla="*/ 108 h 112"/>
                    <a:gd name="T32" fmla="*/ 70 w 72"/>
                    <a:gd name="T33" fmla="*/ 112 h 112"/>
                    <a:gd name="T34" fmla="*/ 70 w 72"/>
                    <a:gd name="T35" fmla="*/ 112 h 1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72" h="112">
                      <a:moveTo>
                        <a:pt x="70" y="112"/>
                      </a:moveTo>
                      <a:lnTo>
                        <a:pt x="70" y="112"/>
                      </a:lnTo>
                      <a:lnTo>
                        <a:pt x="72" y="110"/>
                      </a:lnTo>
                      <a:lnTo>
                        <a:pt x="72" y="110"/>
                      </a:lnTo>
                      <a:lnTo>
                        <a:pt x="64" y="96"/>
                      </a:lnTo>
                      <a:lnTo>
                        <a:pt x="8" y="10"/>
                      </a:lnTo>
                      <a:lnTo>
                        <a:pt x="8" y="10"/>
                      </a:lnTo>
                      <a:lnTo>
                        <a:pt x="2" y="2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2" y="10"/>
                      </a:lnTo>
                      <a:lnTo>
                        <a:pt x="8" y="22"/>
                      </a:lnTo>
                      <a:lnTo>
                        <a:pt x="60" y="98"/>
                      </a:lnTo>
                      <a:lnTo>
                        <a:pt x="60" y="98"/>
                      </a:lnTo>
                      <a:lnTo>
                        <a:pt x="66" y="108"/>
                      </a:lnTo>
                      <a:lnTo>
                        <a:pt x="70" y="112"/>
                      </a:lnTo>
                      <a:lnTo>
                        <a:pt x="70" y="11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1" name="Freeform 50"/>
                <p:cNvSpPr>
                  <a:spLocks/>
                </p:cNvSpPr>
                <p:nvPr/>
              </p:nvSpPr>
              <p:spPr bwMode="auto">
                <a:xfrm>
                  <a:off x="5191125" y="3379788"/>
                  <a:ext cx="0" cy="3175"/>
                </a:xfrm>
                <a:custGeom>
                  <a:avLst/>
                  <a:gdLst>
                    <a:gd name="T0" fmla="*/ 0 h 2"/>
                    <a:gd name="T1" fmla="*/ 0 h 2"/>
                    <a:gd name="T2" fmla="*/ 2 h 2"/>
                    <a:gd name="T3" fmla="*/ 2 h 2"/>
                    <a:gd name="T4" fmla="*/ 0 h 2"/>
                    <a:gd name="T5" fmla="*/ 0 h 2"/>
                    <a:gd name="T6" fmla="*/ 0 h 2"/>
                    <a:gd name="T7" fmla="*/ 0 h 2"/>
                    <a:gd name="T8" fmla="*/ 0 h 2"/>
                    <a:gd name="T9" fmla="*/ 0 h 2"/>
                  </a:gdLst>
                  <a:ahLst/>
                  <a:cxnLst>
                    <a:cxn ang="0">
                      <a:pos x="0" y="T0"/>
                    </a:cxn>
                    <a:cxn ang="0">
                      <a:pos x="0" y="T1"/>
                    </a:cxn>
                    <a:cxn ang="0">
                      <a:pos x="0" y="T2"/>
                    </a:cxn>
                    <a:cxn ang="0">
                      <a:pos x="0" y="T3"/>
                    </a:cxn>
                    <a:cxn ang="0">
                      <a:pos x="0" y="T4"/>
                    </a:cxn>
                    <a:cxn ang="0">
                      <a:pos x="0" y="T5"/>
                    </a:cxn>
                    <a:cxn ang="0">
                      <a:pos x="0" y="T6"/>
                    </a:cxn>
                    <a:cxn ang="0">
                      <a:pos x="0" y="T7"/>
                    </a:cxn>
                    <a:cxn ang="0">
                      <a:pos x="0" y="T8"/>
                    </a:cxn>
                    <a:cxn ang="0">
                      <a:pos x="0" y="T9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2" name="Freeform 51"/>
                <p:cNvSpPr>
                  <a:spLocks/>
                </p:cNvSpPr>
                <p:nvPr/>
              </p:nvSpPr>
              <p:spPr bwMode="auto">
                <a:xfrm>
                  <a:off x="5210175" y="2935288"/>
                  <a:ext cx="292100" cy="434975"/>
                </a:xfrm>
                <a:custGeom>
                  <a:avLst/>
                  <a:gdLst>
                    <a:gd name="T0" fmla="*/ 2 w 184"/>
                    <a:gd name="T1" fmla="*/ 274 h 274"/>
                    <a:gd name="T2" fmla="*/ 2 w 184"/>
                    <a:gd name="T3" fmla="*/ 274 h 274"/>
                    <a:gd name="T4" fmla="*/ 12 w 184"/>
                    <a:gd name="T5" fmla="*/ 260 h 274"/>
                    <a:gd name="T6" fmla="*/ 160 w 184"/>
                    <a:gd name="T7" fmla="*/ 36 h 274"/>
                    <a:gd name="T8" fmla="*/ 160 w 184"/>
                    <a:gd name="T9" fmla="*/ 36 h 274"/>
                    <a:gd name="T10" fmla="*/ 168 w 184"/>
                    <a:gd name="T11" fmla="*/ 26 h 274"/>
                    <a:gd name="T12" fmla="*/ 176 w 184"/>
                    <a:gd name="T13" fmla="*/ 18 h 274"/>
                    <a:gd name="T14" fmla="*/ 176 w 184"/>
                    <a:gd name="T15" fmla="*/ 18 h 274"/>
                    <a:gd name="T16" fmla="*/ 182 w 184"/>
                    <a:gd name="T17" fmla="*/ 12 h 274"/>
                    <a:gd name="T18" fmla="*/ 184 w 184"/>
                    <a:gd name="T19" fmla="*/ 4 h 274"/>
                    <a:gd name="T20" fmla="*/ 184 w 184"/>
                    <a:gd name="T21" fmla="*/ 4 h 274"/>
                    <a:gd name="T22" fmla="*/ 184 w 184"/>
                    <a:gd name="T23" fmla="*/ 2 h 274"/>
                    <a:gd name="T24" fmla="*/ 182 w 184"/>
                    <a:gd name="T25" fmla="*/ 0 h 274"/>
                    <a:gd name="T26" fmla="*/ 180 w 184"/>
                    <a:gd name="T27" fmla="*/ 0 h 274"/>
                    <a:gd name="T28" fmla="*/ 176 w 184"/>
                    <a:gd name="T29" fmla="*/ 2 h 274"/>
                    <a:gd name="T30" fmla="*/ 176 w 184"/>
                    <a:gd name="T31" fmla="*/ 2 h 274"/>
                    <a:gd name="T32" fmla="*/ 168 w 184"/>
                    <a:gd name="T33" fmla="*/ 10 h 274"/>
                    <a:gd name="T34" fmla="*/ 160 w 184"/>
                    <a:gd name="T35" fmla="*/ 20 h 274"/>
                    <a:gd name="T36" fmla="*/ 160 w 184"/>
                    <a:gd name="T37" fmla="*/ 20 h 274"/>
                    <a:gd name="T38" fmla="*/ 144 w 184"/>
                    <a:gd name="T39" fmla="*/ 44 h 274"/>
                    <a:gd name="T40" fmla="*/ 8 w 184"/>
                    <a:gd name="T41" fmla="*/ 258 h 274"/>
                    <a:gd name="T42" fmla="*/ 8 w 184"/>
                    <a:gd name="T43" fmla="*/ 258 h 274"/>
                    <a:gd name="T44" fmla="*/ 0 w 184"/>
                    <a:gd name="T45" fmla="*/ 272 h 274"/>
                    <a:gd name="T46" fmla="*/ 0 w 184"/>
                    <a:gd name="T47" fmla="*/ 272 h 274"/>
                    <a:gd name="T48" fmla="*/ 0 w 184"/>
                    <a:gd name="T49" fmla="*/ 274 h 274"/>
                    <a:gd name="T50" fmla="*/ 0 w 184"/>
                    <a:gd name="T51" fmla="*/ 274 h 274"/>
                    <a:gd name="T52" fmla="*/ 2 w 184"/>
                    <a:gd name="T53" fmla="*/ 274 h 274"/>
                    <a:gd name="T54" fmla="*/ 2 w 184"/>
                    <a:gd name="T55" fmla="*/ 274 h 27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184" h="274">
                      <a:moveTo>
                        <a:pt x="2" y="274"/>
                      </a:moveTo>
                      <a:lnTo>
                        <a:pt x="2" y="274"/>
                      </a:lnTo>
                      <a:lnTo>
                        <a:pt x="12" y="260"/>
                      </a:lnTo>
                      <a:lnTo>
                        <a:pt x="160" y="36"/>
                      </a:lnTo>
                      <a:lnTo>
                        <a:pt x="160" y="36"/>
                      </a:lnTo>
                      <a:lnTo>
                        <a:pt x="168" y="26"/>
                      </a:lnTo>
                      <a:lnTo>
                        <a:pt x="176" y="18"/>
                      </a:lnTo>
                      <a:lnTo>
                        <a:pt x="176" y="18"/>
                      </a:lnTo>
                      <a:lnTo>
                        <a:pt x="182" y="12"/>
                      </a:lnTo>
                      <a:lnTo>
                        <a:pt x="184" y="4"/>
                      </a:lnTo>
                      <a:lnTo>
                        <a:pt x="184" y="4"/>
                      </a:lnTo>
                      <a:lnTo>
                        <a:pt x="184" y="2"/>
                      </a:lnTo>
                      <a:lnTo>
                        <a:pt x="182" y="0"/>
                      </a:lnTo>
                      <a:lnTo>
                        <a:pt x="180" y="0"/>
                      </a:lnTo>
                      <a:lnTo>
                        <a:pt x="176" y="2"/>
                      </a:lnTo>
                      <a:lnTo>
                        <a:pt x="176" y="2"/>
                      </a:lnTo>
                      <a:lnTo>
                        <a:pt x="168" y="10"/>
                      </a:lnTo>
                      <a:lnTo>
                        <a:pt x="160" y="20"/>
                      </a:lnTo>
                      <a:lnTo>
                        <a:pt x="160" y="20"/>
                      </a:lnTo>
                      <a:lnTo>
                        <a:pt x="144" y="44"/>
                      </a:lnTo>
                      <a:lnTo>
                        <a:pt x="8" y="258"/>
                      </a:lnTo>
                      <a:lnTo>
                        <a:pt x="8" y="258"/>
                      </a:lnTo>
                      <a:lnTo>
                        <a:pt x="0" y="272"/>
                      </a:lnTo>
                      <a:lnTo>
                        <a:pt x="0" y="272"/>
                      </a:lnTo>
                      <a:lnTo>
                        <a:pt x="0" y="274"/>
                      </a:lnTo>
                      <a:lnTo>
                        <a:pt x="0" y="274"/>
                      </a:lnTo>
                      <a:lnTo>
                        <a:pt x="2" y="274"/>
                      </a:lnTo>
                      <a:lnTo>
                        <a:pt x="2" y="27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3" name="Freeform 52"/>
                <p:cNvSpPr>
                  <a:spLocks noEditPoints="1"/>
                </p:cNvSpPr>
                <p:nvPr/>
              </p:nvSpPr>
              <p:spPr bwMode="auto">
                <a:xfrm>
                  <a:off x="5073650" y="2381609"/>
                  <a:ext cx="1257300" cy="1758950"/>
                </a:xfrm>
                <a:custGeom>
                  <a:avLst/>
                  <a:gdLst>
                    <a:gd name="T0" fmla="*/ 780 w 792"/>
                    <a:gd name="T1" fmla="*/ 16 h 1108"/>
                    <a:gd name="T2" fmla="*/ 752 w 792"/>
                    <a:gd name="T3" fmla="*/ 4 h 1108"/>
                    <a:gd name="T4" fmla="*/ 622 w 792"/>
                    <a:gd name="T5" fmla="*/ 26 h 1108"/>
                    <a:gd name="T6" fmla="*/ 230 w 792"/>
                    <a:gd name="T7" fmla="*/ 382 h 1108"/>
                    <a:gd name="T8" fmla="*/ 118 w 792"/>
                    <a:gd name="T9" fmla="*/ 576 h 1108"/>
                    <a:gd name="T10" fmla="*/ 106 w 792"/>
                    <a:gd name="T11" fmla="*/ 550 h 1108"/>
                    <a:gd name="T12" fmla="*/ 112 w 792"/>
                    <a:gd name="T13" fmla="*/ 538 h 1108"/>
                    <a:gd name="T14" fmla="*/ 94 w 792"/>
                    <a:gd name="T15" fmla="*/ 520 h 1108"/>
                    <a:gd name="T16" fmla="*/ 90 w 792"/>
                    <a:gd name="T17" fmla="*/ 516 h 1108"/>
                    <a:gd name="T18" fmla="*/ 80 w 792"/>
                    <a:gd name="T19" fmla="*/ 512 h 1108"/>
                    <a:gd name="T20" fmla="*/ 72 w 792"/>
                    <a:gd name="T21" fmla="*/ 516 h 1108"/>
                    <a:gd name="T22" fmla="*/ 68 w 792"/>
                    <a:gd name="T23" fmla="*/ 522 h 1108"/>
                    <a:gd name="T24" fmla="*/ 56 w 792"/>
                    <a:gd name="T25" fmla="*/ 522 h 1108"/>
                    <a:gd name="T26" fmla="*/ 44 w 792"/>
                    <a:gd name="T27" fmla="*/ 538 h 1108"/>
                    <a:gd name="T28" fmla="*/ 40 w 792"/>
                    <a:gd name="T29" fmla="*/ 560 h 1108"/>
                    <a:gd name="T30" fmla="*/ 0 w 792"/>
                    <a:gd name="T31" fmla="*/ 900 h 1108"/>
                    <a:gd name="T32" fmla="*/ 46 w 792"/>
                    <a:gd name="T33" fmla="*/ 738 h 1108"/>
                    <a:gd name="T34" fmla="*/ 32 w 792"/>
                    <a:gd name="T35" fmla="*/ 854 h 1108"/>
                    <a:gd name="T36" fmla="*/ 40 w 792"/>
                    <a:gd name="T37" fmla="*/ 950 h 1108"/>
                    <a:gd name="T38" fmla="*/ 32 w 792"/>
                    <a:gd name="T39" fmla="*/ 1026 h 1108"/>
                    <a:gd name="T40" fmla="*/ 80 w 792"/>
                    <a:gd name="T41" fmla="*/ 1078 h 1108"/>
                    <a:gd name="T42" fmla="*/ 120 w 792"/>
                    <a:gd name="T43" fmla="*/ 964 h 1108"/>
                    <a:gd name="T44" fmla="*/ 120 w 792"/>
                    <a:gd name="T45" fmla="*/ 896 h 1108"/>
                    <a:gd name="T46" fmla="*/ 114 w 792"/>
                    <a:gd name="T47" fmla="*/ 814 h 1108"/>
                    <a:gd name="T48" fmla="*/ 108 w 792"/>
                    <a:gd name="T49" fmla="*/ 732 h 1108"/>
                    <a:gd name="T50" fmla="*/ 156 w 792"/>
                    <a:gd name="T51" fmla="*/ 900 h 1108"/>
                    <a:gd name="T52" fmla="*/ 204 w 792"/>
                    <a:gd name="T53" fmla="*/ 1010 h 1108"/>
                    <a:gd name="T54" fmla="*/ 242 w 792"/>
                    <a:gd name="T55" fmla="*/ 1064 h 1108"/>
                    <a:gd name="T56" fmla="*/ 294 w 792"/>
                    <a:gd name="T57" fmla="*/ 1102 h 1108"/>
                    <a:gd name="T58" fmla="*/ 316 w 792"/>
                    <a:gd name="T59" fmla="*/ 1104 h 1108"/>
                    <a:gd name="T60" fmla="*/ 366 w 792"/>
                    <a:gd name="T61" fmla="*/ 1096 h 1108"/>
                    <a:gd name="T62" fmla="*/ 408 w 792"/>
                    <a:gd name="T63" fmla="*/ 1072 h 1108"/>
                    <a:gd name="T64" fmla="*/ 432 w 792"/>
                    <a:gd name="T65" fmla="*/ 1058 h 1108"/>
                    <a:gd name="T66" fmla="*/ 454 w 792"/>
                    <a:gd name="T67" fmla="*/ 1034 h 1108"/>
                    <a:gd name="T68" fmla="*/ 470 w 792"/>
                    <a:gd name="T69" fmla="*/ 1030 h 1108"/>
                    <a:gd name="T70" fmla="*/ 502 w 792"/>
                    <a:gd name="T71" fmla="*/ 1002 h 1108"/>
                    <a:gd name="T72" fmla="*/ 508 w 792"/>
                    <a:gd name="T73" fmla="*/ 988 h 1108"/>
                    <a:gd name="T74" fmla="*/ 534 w 792"/>
                    <a:gd name="T75" fmla="*/ 974 h 1108"/>
                    <a:gd name="T76" fmla="*/ 550 w 792"/>
                    <a:gd name="T77" fmla="*/ 952 h 1108"/>
                    <a:gd name="T78" fmla="*/ 576 w 792"/>
                    <a:gd name="T79" fmla="*/ 860 h 1108"/>
                    <a:gd name="T80" fmla="*/ 580 w 792"/>
                    <a:gd name="T81" fmla="*/ 832 h 1108"/>
                    <a:gd name="T82" fmla="*/ 524 w 792"/>
                    <a:gd name="T83" fmla="*/ 726 h 1108"/>
                    <a:gd name="T84" fmla="*/ 460 w 792"/>
                    <a:gd name="T85" fmla="*/ 674 h 1108"/>
                    <a:gd name="T86" fmla="*/ 564 w 792"/>
                    <a:gd name="T87" fmla="*/ 630 h 1108"/>
                    <a:gd name="T88" fmla="*/ 694 w 792"/>
                    <a:gd name="T89" fmla="*/ 536 h 1108"/>
                    <a:gd name="T90" fmla="*/ 756 w 792"/>
                    <a:gd name="T91" fmla="*/ 300 h 1108"/>
                    <a:gd name="T92" fmla="*/ 74 w 792"/>
                    <a:gd name="T93" fmla="*/ 522 h 1108"/>
                    <a:gd name="T94" fmla="*/ 74 w 792"/>
                    <a:gd name="T95" fmla="*/ 522 h 110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</a:cxnLst>
                  <a:rect l="0" t="0" r="r" b="b"/>
                  <a:pathLst>
                    <a:path w="792" h="1108">
                      <a:moveTo>
                        <a:pt x="792" y="30"/>
                      </a:moveTo>
                      <a:lnTo>
                        <a:pt x="792" y="30"/>
                      </a:lnTo>
                      <a:lnTo>
                        <a:pt x="786" y="20"/>
                      </a:lnTo>
                      <a:lnTo>
                        <a:pt x="780" y="16"/>
                      </a:lnTo>
                      <a:lnTo>
                        <a:pt x="774" y="12"/>
                      </a:lnTo>
                      <a:lnTo>
                        <a:pt x="774" y="12"/>
                      </a:lnTo>
                      <a:lnTo>
                        <a:pt x="764" y="6"/>
                      </a:lnTo>
                      <a:lnTo>
                        <a:pt x="752" y="4"/>
                      </a:lnTo>
                      <a:lnTo>
                        <a:pt x="732" y="0"/>
                      </a:lnTo>
                      <a:lnTo>
                        <a:pt x="716" y="0"/>
                      </a:lnTo>
                      <a:lnTo>
                        <a:pt x="710" y="0"/>
                      </a:lnTo>
                      <a:lnTo>
                        <a:pt x="622" y="26"/>
                      </a:lnTo>
                      <a:lnTo>
                        <a:pt x="522" y="78"/>
                      </a:lnTo>
                      <a:lnTo>
                        <a:pt x="418" y="162"/>
                      </a:lnTo>
                      <a:lnTo>
                        <a:pt x="338" y="244"/>
                      </a:lnTo>
                      <a:lnTo>
                        <a:pt x="230" y="382"/>
                      </a:lnTo>
                      <a:lnTo>
                        <a:pt x="166" y="484"/>
                      </a:lnTo>
                      <a:lnTo>
                        <a:pt x="128" y="552"/>
                      </a:lnTo>
                      <a:lnTo>
                        <a:pt x="118" y="576"/>
                      </a:lnTo>
                      <a:lnTo>
                        <a:pt x="118" y="576"/>
                      </a:lnTo>
                      <a:lnTo>
                        <a:pt x="118" y="570"/>
                      </a:lnTo>
                      <a:lnTo>
                        <a:pt x="118" y="570"/>
                      </a:lnTo>
                      <a:lnTo>
                        <a:pt x="114" y="562"/>
                      </a:lnTo>
                      <a:lnTo>
                        <a:pt x="106" y="550"/>
                      </a:lnTo>
                      <a:lnTo>
                        <a:pt x="106" y="550"/>
                      </a:lnTo>
                      <a:lnTo>
                        <a:pt x="110" y="544"/>
                      </a:lnTo>
                      <a:lnTo>
                        <a:pt x="112" y="538"/>
                      </a:lnTo>
                      <a:lnTo>
                        <a:pt x="112" y="538"/>
                      </a:lnTo>
                      <a:lnTo>
                        <a:pt x="110" y="530"/>
                      </a:lnTo>
                      <a:lnTo>
                        <a:pt x="106" y="526"/>
                      </a:lnTo>
                      <a:lnTo>
                        <a:pt x="102" y="522"/>
                      </a:lnTo>
                      <a:lnTo>
                        <a:pt x="94" y="520"/>
                      </a:lnTo>
                      <a:lnTo>
                        <a:pt x="94" y="520"/>
                      </a:lnTo>
                      <a:lnTo>
                        <a:pt x="92" y="520"/>
                      </a:lnTo>
                      <a:lnTo>
                        <a:pt x="94" y="516"/>
                      </a:lnTo>
                      <a:lnTo>
                        <a:pt x="90" y="516"/>
                      </a:lnTo>
                      <a:lnTo>
                        <a:pt x="86" y="516"/>
                      </a:lnTo>
                      <a:lnTo>
                        <a:pt x="86" y="516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76" y="514"/>
                      </a:lnTo>
                      <a:lnTo>
                        <a:pt x="72" y="512"/>
                      </a:lnTo>
                      <a:lnTo>
                        <a:pt x="72" y="516"/>
                      </a:lnTo>
                      <a:lnTo>
                        <a:pt x="68" y="516"/>
                      </a:lnTo>
                      <a:lnTo>
                        <a:pt x="66" y="516"/>
                      </a:lnTo>
                      <a:lnTo>
                        <a:pt x="68" y="520"/>
                      </a:lnTo>
                      <a:lnTo>
                        <a:pt x="68" y="522"/>
                      </a:lnTo>
                      <a:lnTo>
                        <a:pt x="68" y="522"/>
                      </a:lnTo>
                      <a:lnTo>
                        <a:pt x="62" y="520"/>
                      </a:lnTo>
                      <a:lnTo>
                        <a:pt x="62" y="520"/>
                      </a:lnTo>
                      <a:lnTo>
                        <a:pt x="56" y="522"/>
                      </a:lnTo>
                      <a:lnTo>
                        <a:pt x="50" y="526"/>
                      </a:lnTo>
                      <a:lnTo>
                        <a:pt x="46" y="530"/>
                      </a:lnTo>
                      <a:lnTo>
                        <a:pt x="44" y="538"/>
                      </a:lnTo>
                      <a:lnTo>
                        <a:pt x="44" y="538"/>
                      </a:lnTo>
                      <a:lnTo>
                        <a:pt x="46" y="542"/>
                      </a:lnTo>
                      <a:lnTo>
                        <a:pt x="48" y="548"/>
                      </a:lnTo>
                      <a:lnTo>
                        <a:pt x="48" y="548"/>
                      </a:lnTo>
                      <a:lnTo>
                        <a:pt x="40" y="560"/>
                      </a:lnTo>
                      <a:lnTo>
                        <a:pt x="36" y="568"/>
                      </a:lnTo>
                      <a:lnTo>
                        <a:pt x="28" y="552"/>
                      </a:lnTo>
                      <a:lnTo>
                        <a:pt x="0" y="502"/>
                      </a:lnTo>
                      <a:lnTo>
                        <a:pt x="0" y="900"/>
                      </a:lnTo>
                      <a:lnTo>
                        <a:pt x="0" y="900"/>
                      </a:lnTo>
                      <a:lnTo>
                        <a:pt x="18" y="834"/>
                      </a:lnTo>
                      <a:lnTo>
                        <a:pt x="32" y="782"/>
                      </a:lnTo>
                      <a:lnTo>
                        <a:pt x="46" y="738"/>
                      </a:lnTo>
                      <a:lnTo>
                        <a:pt x="44" y="766"/>
                      </a:lnTo>
                      <a:lnTo>
                        <a:pt x="38" y="814"/>
                      </a:lnTo>
                      <a:lnTo>
                        <a:pt x="40" y="832"/>
                      </a:lnTo>
                      <a:lnTo>
                        <a:pt x="32" y="854"/>
                      </a:lnTo>
                      <a:lnTo>
                        <a:pt x="32" y="888"/>
                      </a:lnTo>
                      <a:lnTo>
                        <a:pt x="32" y="896"/>
                      </a:lnTo>
                      <a:lnTo>
                        <a:pt x="32" y="946"/>
                      </a:lnTo>
                      <a:lnTo>
                        <a:pt x="40" y="950"/>
                      </a:lnTo>
                      <a:lnTo>
                        <a:pt x="40" y="958"/>
                      </a:lnTo>
                      <a:lnTo>
                        <a:pt x="32" y="964"/>
                      </a:lnTo>
                      <a:lnTo>
                        <a:pt x="32" y="988"/>
                      </a:lnTo>
                      <a:lnTo>
                        <a:pt x="32" y="1026"/>
                      </a:lnTo>
                      <a:lnTo>
                        <a:pt x="48" y="1058"/>
                      </a:lnTo>
                      <a:lnTo>
                        <a:pt x="72" y="1078"/>
                      </a:lnTo>
                      <a:lnTo>
                        <a:pt x="76" y="1056"/>
                      </a:lnTo>
                      <a:lnTo>
                        <a:pt x="80" y="1078"/>
                      </a:lnTo>
                      <a:lnTo>
                        <a:pt x="104" y="1058"/>
                      </a:lnTo>
                      <a:lnTo>
                        <a:pt x="120" y="1026"/>
                      </a:lnTo>
                      <a:lnTo>
                        <a:pt x="120" y="988"/>
                      </a:lnTo>
                      <a:lnTo>
                        <a:pt x="120" y="964"/>
                      </a:lnTo>
                      <a:lnTo>
                        <a:pt x="112" y="958"/>
                      </a:lnTo>
                      <a:lnTo>
                        <a:pt x="112" y="950"/>
                      </a:lnTo>
                      <a:lnTo>
                        <a:pt x="120" y="946"/>
                      </a:lnTo>
                      <a:lnTo>
                        <a:pt x="120" y="896"/>
                      </a:lnTo>
                      <a:lnTo>
                        <a:pt x="120" y="888"/>
                      </a:lnTo>
                      <a:lnTo>
                        <a:pt x="120" y="854"/>
                      </a:lnTo>
                      <a:lnTo>
                        <a:pt x="112" y="832"/>
                      </a:lnTo>
                      <a:lnTo>
                        <a:pt x="114" y="814"/>
                      </a:lnTo>
                      <a:lnTo>
                        <a:pt x="108" y="766"/>
                      </a:lnTo>
                      <a:lnTo>
                        <a:pt x="106" y="738"/>
                      </a:lnTo>
                      <a:lnTo>
                        <a:pt x="106" y="738"/>
                      </a:lnTo>
                      <a:lnTo>
                        <a:pt x="108" y="732"/>
                      </a:lnTo>
                      <a:lnTo>
                        <a:pt x="108" y="732"/>
                      </a:lnTo>
                      <a:lnTo>
                        <a:pt x="122" y="778"/>
                      </a:lnTo>
                      <a:lnTo>
                        <a:pt x="138" y="834"/>
                      </a:lnTo>
                      <a:lnTo>
                        <a:pt x="156" y="900"/>
                      </a:lnTo>
                      <a:lnTo>
                        <a:pt x="156" y="900"/>
                      </a:lnTo>
                      <a:lnTo>
                        <a:pt x="174" y="942"/>
                      </a:lnTo>
                      <a:lnTo>
                        <a:pt x="190" y="978"/>
                      </a:lnTo>
                      <a:lnTo>
                        <a:pt x="204" y="1010"/>
                      </a:lnTo>
                      <a:lnTo>
                        <a:pt x="204" y="1010"/>
                      </a:lnTo>
                      <a:lnTo>
                        <a:pt x="218" y="1034"/>
                      </a:lnTo>
                      <a:lnTo>
                        <a:pt x="230" y="1050"/>
                      </a:lnTo>
                      <a:lnTo>
                        <a:pt x="242" y="1064"/>
                      </a:lnTo>
                      <a:lnTo>
                        <a:pt x="268" y="1090"/>
                      </a:lnTo>
                      <a:lnTo>
                        <a:pt x="284" y="1100"/>
                      </a:lnTo>
                      <a:lnTo>
                        <a:pt x="294" y="1102"/>
                      </a:lnTo>
                      <a:lnTo>
                        <a:pt x="294" y="1102"/>
                      </a:lnTo>
                      <a:lnTo>
                        <a:pt x="296" y="1100"/>
                      </a:lnTo>
                      <a:lnTo>
                        <a:pt x="300" y="1098"/>
                      </a:lnTo>
                      <a:lnTo>
                        <a:pt x="308" y="1100"/>
                      </a:lnTo>
                      <a:lnTo>
                        <a:pt x="316" y="1104"/>
                      </a:lnTo>
                      <a:lnTo>
                        <a:pt x="316" y="1104"/>
                      </a:lnTo>
                      <a:lnTo>
                        <a:pt x="322" y="1108"/>
                      </a:lnTo>
                      <a:lnTo>
                        <a:pt x="350" y="1108"/>
                      </a:lnTo>
                      <a:lnTo>
                        <a:pt x="366" y="1096"/>
                      </a:lnTo>
                      <a:lnTo>
                        <a:pt x="384" y="1082"/>
                      </a:lnTo>
                      <a:lnTo>
                        <a:pt x="384" y="1082"/>
                      </a:lnTo>
                      <a:lnTo>
                        <a:pt x="396" y="1076"/>
                      </a:lnTo>
                      <a:lnTo>
                        <a:pt x="408" y="1072"/>
                      </a:lnTo>
                      <a:lnTo>
                        <a:pt x="418" y="1068"/>
                      </a:lnTo>
                      <a:lnTo>
                        <a:pt x="418" y="1068"/>
                      </a:lnTo>
                      <a:lnTo>
                        <a:pt x="426" y="1064"/>
                      </a:lnTo>
                      <a:lnTo>
                        <a:pt x="432" y="1058"/>
                      </a:lnTo>
                      <a:lnTo>
                        <a:pt x="438" y="1050"/>
                      </a:lnTo>
                      <a:lnTo>
                        <a:pt x="438" y="1050"/>
                      </a:lnTo>
                      <a:lnTo>
                        <a:pt x="446" y="1040"/>
                      </a:lnTo>
                      <a:lnTo>
                        <a:pt x="454" y="1034"/>
                      </a:lnTo>
                      <a:lnTo>
                        <a:pt x="458" y="1032"/>
                      </a:lnTo>
                      <a:lnTo>
                        <a:pt x="462" y="1030"/>
                      </a:lnTo>
                      <a:lnTo>
                        <a:pt x="462" y="1030"/>
                      </a:lnTo>
                      <a:lnTo>
                        <a:pt x="470" y="1030"/>
                      </a:lnTo>
                      <a:lnTo>
                        <a:pt x="480" y="1026"/>
                      </a:lnTo>
                      <a:lnTo>
                        <a:pt x="492" y="1014"/>
                      </a:lnTo>
                      <a:lnTo>
                        <a:pt x="492" y="1014"/>
                      </a:lnTo>
                      <a:lnTo>
                        <a:pt x="502" y="100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8" y="988"/>
                      </a:lnTo>
                      <a:lnTo>
                        <a:pt x="514" y="982"/>
                      </a:lnTo>
                      <a:lnTo>
                        <a:pt x="526" y="976"/>
                      </a:lnTo>
                      <a:lnTo>
                        <a:pt x="526" y="976"/>
                      </a:lnTo>
                      <a:lnTo>
                        <a:pt x="534" y="974"/>
                      </a:lnTo>
                      <a:lnTo>
                        <a:pt x="538" y="970"/>
                      </a:lnTo>
                      <a:lnTo>
                        <a:pt x="546" y="962"/>
                      </a:lnTo>
                      <a:lnTo>
                        <a:pt x="548" y="954"/>
                      </a:lnTo>
                      <a:lnTo>
                        <a:pt x="550" y="952"/>
                      </a:lnTo>
                      <a:lnTo>
                        <a:pt x="560" y="916"/>
                      </a:lnTo>
                      <a:lnTo>
                        <a:pt x="576" y="890"/>
                      </a:lnTo>
                      <a:lnTo>
                        <a:pt x="576" y="860"/>
                      </a:lnTo>
                      <a:lnTo>
                        <a:pt x="576" y="860"/>
                      </a:lnTo>
                      <a:lnTo>
                        <a:pt x="578" y="850"/>
                      </a:lnTo>
                      <a:lnTo>
                        <a:pt x="580" y="840"/>
                      </a:lnTo>
                      <a:lnTo>
                        <a:pt x="580" y="832"/>
                      </a:lnTo>
                      <a:lnTo>
                        <a:pt x="580" y="832"/>
                      </a:lnTo>
                      <a:lnTo>
                        <a:pt x="576" y="820"/>
                      </a:lnTo>
                      <a:lnTo>
                        <a:pt x="572" y="808"/>
                      </a:lnTo>
                      <a:lnTo>
                        <a:pt x="566" y="792"/>
                      </a:lnTo>
                      <a:lnTo>
                        <a:pt x="524" y="726"/>
                      </a:lnTo>
                      <a:lnTo>
                        <a:pt x="524" y="726"/>
                      </a:lnTo>
                      <a:lnTo>
                        <a:pt x="474" y="680"/>
                      </a:lnTo>
                      <a:lnTo>
                        <a:pt x="474" y="680"/>
                      </a:lnTo>
                      <a:lnTo>
                        <a:pt x="460" y="674"/>
                      </a:lnTo>
                      <a:lnTo>
                        <a:pt x="438" y="666"/>
                      </a:lnTo>
                      <a:lnTo>
                        <a:pt x="384" y="646"/>
                      </a:lnTo>
                      <a:lnTo>
                        <a:pt x="524" y="634"/>
                      </a:lnTo>
                      <a:lnTo>
                        <a:pt x="564" y="630"/>
                      </a:lnTo>
                      <a:lnTo>
                        <a:pt x="606" y="624"/>
                      </a:lnTo>
                      <a:lnTo>
                        <a:pt x="636" y="608"/>
                      </a:lnTo>
                      <a:lnTo>
                        <a:pt x="666" y="580"/>
                      </a:lnTo>
                      <a:lnTo>
                        <a:pt x="694" y="536"/>
                      </a:lnTo>
                      <a:lnTo>
                        <a:pt x="714" y="486"/>
                      </a:lnTo>
                      <a:lnTo>
                        <a:pt x="724" y="454"/>
                      </a:lnTo>
                      <a:lnTo>
                        <a:pt x="742" y="360"/>
                      </a:lnTo>
                      <a:lnTo>
                        <a:pt x="756" y="300"/>
                      </a:lnTo>
                      <a:lnTo>
                        <a:pt x="788" y="150"/>
                      </a:lnTo>
                      <a:lnTo>
                        <a:pt x="792" y="100"/>
                      </a:lnTo>
                      <a:lnTo>
                        <a:pt x="792" y="30"/>
                      </a:lnTo>
                      <a:close/>
                      <a:moveTo>
                        <a:pt x="74" y="522"/>
                      </a:moveTo>
                      <a:lnTo>
                        <a:pt x="74" y="524"/>
                      </a:lnTo>
                      <a:lnTo>
                        <a:pt x="72" y="522"/>
                      </a:lnTo>
                      <a:lnTo>
                        <a:pt x="74" y="522"/>
                      </a:lnTo>
                      <a:lnTo>
                        <a:pt x="74" y="52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4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16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6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5" name="Group 97"/>
              <p:cNvGrpSpPr>
                <a:grpSpLocks noChangeAspect="1"/>
              </p:cNvGrpSpPr>
              <p:nvPr/>
            </p:nvGrpSpPr>
            <p:grpSpPr>
              <a:xfrm>
                <a:off x="4876750" y="5704502"/>
                <a:ext cx="1752575" cy="1153497"/>
                <a:chOff x="4978400" y="152400"/>
                <a:chExt cx="2489200" cy="16383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6" name="Freeform 28"/>
                <p:cNvSpPr>
                  <a:spLocks/>
                </p:cNvSpPr>
                <p:nvPr/>
              </p:nvSpPr>
              <p:spPr bwMode="auto">
                <a:xfrm>
                  <a:off x="6003925" y="923925"/>
                  <a:ext cx="22225" cy="546100"/>
                </a:xfrm>
                <a:custGeom>
                  <a:avLst/>
                  <a:gdLst>
                    <a:gd name="T0" fmla="*/ 12 w 14"/>
                    <a:gd name="T1" fmla="*/ 344 h 344"/>
                    <a:gd name="T2" fmla="*/ 12 w 14"/>
                    <a:gd name="T3" fmla="*/ 344 h 344"/>
                    <a:gd name="T4" fmla="*/ 14 w 14"/>
                    <a:gd name="T5" fmla="*/ 344 h 344"/>
                    <a:gd name="T6" fmla="*/ 14 w 14"/>
                    <a:gd name="T7" fmla="*/ 344 h 344"/>
                    <a:gd name="T8" fmla="*/ 14 w 14"/>
                    <a:gd name="T9" fmla="*/ 326 h 344"/>
                    <a:gd name="T10" fmla="*/ 14 w 14"/>
                    <a:gd name="T11" fmla="*/ 58 h 344"/>
                    <a:gd name="T12" fmla="*/ 14 w 14"/>
                    <a:gd name="T13" fmla="*/ 58 h 344"/>
                    <a:gd name="T14" fmla="*/ 14 w 14"/>
                    <a:gd name="T15" fmla="*/ 30 h 344"/>
                    <a:gd name="T16" fmla="*/ 14 w 14"/>
                    <a:gd name="T17" fmla="*/ 30 h 344"/>
                    <a:gd name="T18" fmla="*/ 12 w 14"/>
                    <a:gd name="T19" fmla="*/ 16 h 344"/>
                    <a:gd name="T20" fmla="*/ 8 w 14"/>
                    <a:gd name="T21" fmla="*/ 4 h 344"/>
                    <a:gd name="T22" fmla="*/ 8 w 14"/>
                    <a:gd name="T23" fmla="*/ 4 h 344"/>
                    <a:gd name="T24" fmla="*/ 6 w 14"/>
                    <a:gd name="T25" fmla="*/ 2 h 344"/>
                    <a:gd name="T26" fmla="*/ 4 w 14"/>
                    <a:gd name="T27" fmla="*/ 0 h 344"/>
                    <a:gd name="T28" fmla="*/ 2 w 14"/>
                    <a:gd name="T29" fmla="*/ 0 h 344"/>
                    <a:gd name="T30" fmla="*/ 0 w 14"/>
                    <a:gd name="T31" fmla="*/ 2 h 344"/>
                    <a:gd name="T32" fmla="*/ 0 w 14"/>
                    <a:gd name="T33" fmla="*/ 2 h 344"/>
                    <a:gd name="T34" fmla="*/ 0 w 14"/>
                    <a:gd name="T35" fmla="*/ 10 h 344"/>
                    <a:gd name="T36" fmla="*/ 0 w 14"/>
                    <a:gd name="T37" fmla="*/ 18 h 344"/>
                    <a:gd name="T38" fmla="*/ 0 w 14"/>
                    <a:gd name="T39" fmla="*/ 18 h 344"/>
                    <a:gd name="T40" fmla="*/ 2 w 14"/>
                    <a:gd name="T41" fmla="*/ 30 h 344"/>
                    <a:gd name="T42" fmla="*/ 4 w 14"/>
                    <a:gd name="T43" fmla="*/ 44 h 344"/>
                    <a:gd name="T44" fmla="*/ 10 w 14"/>
                    <a:gd name="T45" fmla="*/ 326 h 344"/>
                    <a:gd name="T46" fmla="*/ 10 w 14"/>
                    <a:gd name="T47" fmla="*/ 326 h 344"/>
                    <a:gd name="T48" fmla="*/ 10 w 14"/>
                    <a:gd name="T49" fmla="*/ 338 h 344"/>
                    <a:gd name="T50" fmla="*/ 12 w 14"/>
                    <a:gd name="T51" fmla="*/ 344 h 344"/>
                    <a:gd name="T52" fmla="*/ 12 w 14"/>
                    <a:gd name="T53" fmla="*/ 344 h 3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14" h="344">
                      <a:moveTo>
                        <a:pt x="12" y="344"/>
                      </a:moveTo>
                      <a:lnTo>
                        <a:pt x="12" y="344"/>
                      </a:lnTo>
                      <a:lnTo>
                        <a:pt x="14" y="344"/>
                      </a:lnTo>
                      <a:lnTo>
                        <a:pt x="14" y="344"/>
                      </a:lnTo>
                      <a:lnTo>
                        <a:pt x="14" y="326"/>
                      </a:lnTo>
                      <a:lnTo>
                        <a:pt x="14" y="58"/>
                      </a:lnTo>
                      <a:lnTo>
                        <a:pt x="14" y="58"/>
                      </a:lnTo>
                      <a:lnTo>
                        <a:pt x="14" y="30"/>
                      </a:lnTo>
                      <a:lnTo>
                        <a:pt x="14" y="30"/>
                      </a:lnTo>
                      <a:lnTo>
                        <a:pt x="12" y="16"/>
                      </a:lnTo>
                      <a:lnTo>
                        <a:pt x="8" y="4"/>
                      </a:lnTo>
                      <a:lnTo>
                        <a:pt x="8" y="4"/>
                      </a:lnTo>
                      <a:lnTo>
                        <a:pt x="6" y="2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30"/>
                      </a:lnTo>
                      <a:lnTo>
                        <a:pt x="4" y="44"/>
                      </a:lnTo>
                      <a:lnTo>
                        <a:pt x="10" y="326"/>
                      </a:lnTo>
                      <a:lnTo>
                        <a:pt x="10" y="326"/>
                      </a:lnTo>
                      <a:lnTo>
                        <a:pt x="10" y="338"/>
                      </a:lnTo>
                      <a:lnTo>
                        <a:pt x="12" y="344"/>
                      </a:lnTo>
                      <a:lnTo>
                        <a:pt x="12" y="3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7" name="Freeform 29"/>
                <p:cNvSpPr>
                  <a:spLocks/>
                </p:cNvSpPr>
                <p:nvPr/>
              </p:nvSpPr>
              <p:spPr bwMode="auto">
                <a:xfrm>
                  <a:off x="6019800" y="14827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8" name="Freeform 30"/>
                <p:cNvSpPr>
                  <a:spLocks/>
                </p:cNvSpPr>
                <p:nvPr/>
              </p:nvSpPr>
              <p:spPr bwMode="auto">
                <a:xfrm>
                  <a:off x="6045200" y="1257300"/>
                  <a:ext cx="501650" cy="228600"/>
                </a:xfrm>
                <a:custGeom>
                  <a:avLst/>
                  <a:gdLst>
                    <a:gd name="T0" fmla="*/ 2 w 316"/>
                    <a:gd name="T1" fmla="*/ 144 h 144"/>
                    <a:gd name="T2" fmla="*/ 2 w 316"/>
                    <a:gd name="T3" fmla="*/ 144 h 144"/>
                    <a:gd name="T4" fmla="*/ 18 w 316"/>
                    <a:gd name="T5" fmla="*/ 138 h 144"/>
                    <a:gd name="T6" fmla="*/ 276 w 316"/>
                    <a:gd name="T7" fmla="*/ 20 h 144"/>
                    <a:gd name="T8" fmla="*/ 276 w 316"/>
                    <a:gd name="T9" fmla="*/ 20 h 144"/>
                    <a:gd name="T10" fmla="*/ 288 w 316"/>
                    <a:gd name="T11" fmla="*/ 16 h 144"/>
                    <a:gd name="T12" fmla="*/ 298 w 316"/>
                    <a:gd name="T13" fmla="*/ 12 h 144"/>
                    <a:gd name="T14" fmla="*/ 298 w 316"/>
                    <a:gd name="T15" fmla="*/ 12 h 144"/>
                    <a:gd name="T16" fmla="*/ 306 w 316"/>
                    <a:gd name="T17" fmla="*/ 10 h 144"/>
                    <a:gd name="T18" fmla="*/ 314 w 316"/>
                    <a:gd name="T19" fmla="*/ 6 h 144"/>
                    <a:gd name="T20" fmla="*/ 314 w 316"/>
                    <a:gd name="T21" fmla="*/ 6 h 144"/>
                    <a:gd name="T22" fmla="*/ 316 w 316"/>
                    <a:gd name="T23" fmla="*/ 2 h 144"/>
                    <a:gd name="T24" fmla="*/ 314 w 316"/>
                    <a:gd name="T25" fmla="*/ 0 h 144"/>
                    <a:gd name="T26" fmla="*/ 312 w 316"/>
                    <a:gd name="T27" fmla="*/ 0 h 144"/>
                    <a:gd name="T28" fmla="*/ 308 w 316"/>
                    <a:gd name="T29" fmla="*/ 0 h 144"/>
                    <a:gd name="T30" fmla="*/ 308 w 316"/>
                    <a:gd name="T31" fmla="*/ 0 h 144"/>
                    <a:gd name="T32" fmla="*/ 296 w 316"/>
                    <a:gd name="T33" fmla="*/ 2 h 144"/>
                    <a:gd name="T34" fmla="*/ 284 w 316"/>
                    <a:gd name="T35" fmla="*/ 6 h 144"/>
                    <a:gd name="T36" fmla="*/ 284 w 316"/>
                    <a:gd name="T37" fmla="*/ 6 h 144"/>
                    <a:gd name="T38" fmla="*/ 258 w 316"/>
                    <a:gd name="T39" fmla="*/ 18 h 144"/>
                    <a:gd name="T40" fmla="*/ 16 w 316"/>
                    <a:gd name="T41" fmla="*/ 132 h 144"/>
                    <a:gd name="T42" fmla="*/ 16 w 316"/>
                    <a:gd name="T43" fmla="*/ 132 h 144"/>
                    <a:gd name="T44" fmla="*/ 0 w 316"/>
                    <a:gd name="T45" fmla="*/ 140 h 144"/>
                    <a:gd name="T46" fmla="*/ 0 w 316"/>
                    <a:gd name="T47" fmla="*/ 140 h 144"/>
                    <a:gd name="T48" fmla="*/ 0 w 316"/>
                    <a:gd name="T49" fmla="*/ 142 h 144"/>
                    <a:gd name="T50" fmla="*/ 0 w 316"/>
                    <a:gd name="T51" fmla="*/ 142 h 144"/>
                    <a:gd name="T52" fmla="*/ 2 w 316"/>
                    <a:gd name="T53" fmla="*/ 144 h 144"/>
                    <a:gd name="T54" fmla="*/ 2 w 316"/>
                    <a:gd name="T55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8" y="138"/>
                      </a:lnTo>
                      <a:lnTo>
                        <a:pt x="276" y="20"/>
                      </a:lnTo>
                      <a:lnTo>
                        <a:pt x="276" y="20"/>
                      </a:lnTo>
                      <a:lnTo>
                        <a:pt x="288" y="16"/>
                      </a:lnTo>
                      <a:lnTo>
                        <a:pt x="298" y="12"/>
                      </a:lnTo>
                      <a:lnTo>
                        <a:pt x="298" y="12"/>
                      </a:lnTo>
                      <a:lnTo>
                        <a:pt x="306" y="10"/>
                      </a:lnTo>
                      <a:lnTo>
                        <a:pt x="314" y="6"/>
                      </a:lnTo>
                      <a:lnTo>
                        <a:pt x="314" y="6"/>
                      </a:lnTo>
                      <a:lnTo>
                        <a:pt x="316" y="2"/>
                      </a:lnTo>
                      <a:lnTo>
                        <a:pt x="314" y="0"/>
                      </a:lnTo>
                      <a:lnTo>
                        <a:pt x="312" y="0"/>
                      </a:lnTo>
                      <a:lnTo>
                        <a:pt x="308" y="0"/>
                      </a:lnTo>
                      <a:lnTo>
                        <a:pt x="308" y="0"/>
                      </a:lnTo>
                      <a:lnTo>
                        <a:pt x="296" y="2"/>
                      </a:lnTo>
                      <a:lnTo>
                        <a:pt x="284" y="6"/>
                      </a:lnTo>
                      <a:lnTo>
                        <a:pt x="284" y="6"/>
                      </a:lnTo>
                      <a:lnTo>
                        <a:pt x="258" y="18"/>
                      </a:lnTo>
                      <a:lnTo>
                        <a:pt x="16" y="132"/>
                      </a:lnTo>
                      <a:lnTo>
                        <a:pt x="16" y="132"/>
                      </a:lnTo>
                      <a:lnTo>
                        <a:pt x="0" y="140"/>
                      </a:lnTo>
                      <a:lnTo>
                        <a:pt x="0" y="140"/>
                      </a:lnTo>
                      <a:lnTo>
                        <a:pt x="0" y="142"/>
                      </a:lnTo>
                      <a:lnTo>
                        <a:pt x="0" y="142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9" name="Freeform 31"/>
                <p:cNvSpPr>
                  <a:spLocks noEditPoints="1"/>
                </p:cNvSpPr>
                <p:nvPr/>
              </p:nvSpPr>
              <p:spPr bwMode="auto">
                <a:xfrm>
                  <a:off x="4978400" y="152400"/>
                  <a:ext cx="2489200" cy="1638300"/>
                </a:xfrm>
                <a:custGeom>
                  <a:avLst/>
                  <a:gdLst>
                    <a:gd name="T0" fmla="*/ 1564 w 1568"/>
                    <a:gd name="T1" fmla="*/ 774 h 1032"/>
                    <a:gd name="T2" fmla="*/ 1550 w 1568"/>
                    <a:gd name="T3" fmla="*/ 756 h 1032"/>
                    <a:gd name="T4" fmla="*/ 1514 w 1568"/>
                    <a:gd name="T5" fmla="*/ 728 h 1032"/>
                    <a:gd name="T6" fmla="*/ 1166 w 1568"/>
                    <a:gd name="T7" fmla="*/ 710 h 1032"/>
                    <a:gd name="T8" fmla="*/ 762 w 1568"/>
                    <a:gd name="T9" fmla="*/ 854 h 1032"/>
                    <a:gd name="T10" fmla="*/ 666 w 1568"/>
                    <a:gd name="T11" fmla="*/ 908 h 1032"/>
                    <a:gd name="T12" fmla="*/ 672 w 1568"/>
                    <a:gd name="T13" fmla="*/ 894 h 1032"/>
                    <a:gd name="T14" fmla="*/ 678 w 1568"/>
                    <a:gd name="T15" fmla="*/ 876 h 1032"/>
                    <a:gd name="T16" fmla="*/ 686 w 1568"/>
                    <a:gd name="T17" fmla="*/ 864 h 1032"/>
                    <a:gd name="T18" fmla="*/ 676 w 1568"/>
                    <a:gd name="T19" fmla="*/ 846 h 1032"/>
                    <a:gd name="T20" fmla="*/ 680 w 1568"/>
                    <a:gd name="T21" fmla="*/ 842 h 1032"/>
                    <a:gd name="T22" fmla="*/ 672 w 1568"/>
                    <a:gd name="T23" fmla="*/ 838 h 1032"/>
                    <a:gd name="T24" fmla="*/ 668 w 1568"/>
                    <a:gd name="T25" fmla="*/ 830 h 1032"/>
                    <a:gd name="T26" fmla="*/ 660 w 1568"/>
                    <a:gd name="T27" fmla="*/ 830 h 1032"/>
                    <a:gd name="T28" fmla="*/ 654 w 1568"/>
                    <a:gd name="T29" fmla="*/ 832 h 1032"/>
                    <a:gd name="T30" fmla="*/ 648 w 1568"/>
                    <a:gd name="T31" fmla="*/ 828 h 1032"/>
                    <a:gd name="T32" fmla="*/ 634 w 1568"/>
                    <a:gd name="T33" fmla="*/ 826 h 1032"/>
                    <a:gd name="T34" fmla="*/ 622 w 1568"/>
                    <a:gd name="T35" fmla="*/ 834 h 1032"/>
                    <a:gd name="T36" fmla="*/ 620 w 1568"/>
                    <a:gd name="T37" fmla="*/ 844 h 1032"/>
                    <a:gd name="T38" fmla="*/ 600 w 1568"/>
                    <a:gd name="T39" fmla="*/ 838 h 1032"/>
                    <a:gd name="T40" fmla="*/ 584 w 1568"/>
                    <a:gd name="T41" fmla="*/ 448 h 1032"/>
                    <a:gd name="T42" fmla="*/ 456 w 1568"/>
                    <a:gd name="T43" fmla="*/ 96 h 1032"/>
                    <a:gd name="T44" fmla="*/ 376 w 1568"/>
                    <a:gd name="T45" fmla="*/ 14 h 1032"/>
                    <a:gd name="T46" fmla="*/ 310 w 1568"/>
                    <a:gd name="T47" fmla="*/ 0 h 1032"/>
                    <a:gd name="T48" fmla="*/ 296 w 1568"/>
                    <a:gd name="T49" fmla="*/ 10 h 1032"/>
                    <a:gd name="T50" fmla="*/ 240 w 1568"/>
                    <a:gd name="T51" fmla="*/ 112 h 1032"/>
                    <a:gd name="T52" fmla="*/ 126 w 1568"/>
                    <a:gd name="T53" fmla="*/ 418 h 1032"/>
                    <a:gd name="T54" fmla="*/ 108 w 1568"/>
                    <a:gd name="T55" fmla="*/ 562 h 1032"/>
                    <a:gd name="T56" fmla="*/ 170 w 1568"/>
                    <a:gd name="T57" fmla="*/ 662 h 1032"/>
                    <a:gd name="T58" fmla="*/ 320 w 1568"/>
                    <a:gd name="T59" fmla="*/ 780 h 1032"/>
                    <a:gd name="T60" fmla="*/ 222 w 1568"/>
                    <a:gd name="T61" fmla="*/ 760 h 1032"/>
                    <a:gd name="T62" fmla="*/ 78 w 1568"/>
                    <a:gd name="T63" fmla="*/ 806 h 1032"/>
                    <a:gd name="T64" fmla="*/ 52 w 1568"/>
                    <a:gd name="T65" fmla="*/ 826 h 1032"/>
                    <a:gd name="T66" fmla="*/ 40 w 1568"/>
                    <a:gd name="T67" fmla="*/ 842 h 1032"/>
                    <a:gd name="T68" fmla="*/ 16 w 1568"/>
                    <a:gd name="T69" fmla="*/ 888 h 1032"/>
                    <a:gd name="T70" fmla="*/ 2 w 1568"/>
                    <a:gd name="T71" fmla="*/ 958 h 1032"/>
                    <a:gd name="T72" fmla="*/ 2 w 1568"/>
                    <a:gd name="T73" fmla="*/ 980 h 1032"/>
                    <a:gd name="T74" fmla="*/ 10 w 1568"/>
                    <a:gd name="T75" fmla="*/ 992 h 1032"/>
                    <a:gd name="T76" fmla="*/ 18 w 1568"/>
                    <a:gd name="T77" fmla="*/ 1016 h 1032"/>
                    <a:gd name="T78" fmla="*/ 18 w 1568"/>
                    <a:gd name="T79" fmla="*/ 1032 h 1032"/>
                    <a:gd name="T80" fmla="*/ 512 w 1568"/>
                    <a:gd name="T81" fmla="*/ 1014 h 1032"/>
                    <a:gd name="T82" fmla="*/ 1388 w 1568"/>
                    <a:gd name="T83" fmla="*/ 1020 h 1032"/>
                    <a:gd name="T84" fmla="*/ 1562 w 1568"/>
                    <a:gd name="T85" fmla="*/ 816 h 1032"/>
                    <a:gd name="T86" fmla="*/ 1568 w 1568"/>
                    <a:gd name="T87" fmla="*/ 806 h 1032"/>
                    <a:gd name="T88" fmla="*/ 656 w 1568"/>
                    <a:gd name="T89" fmla="*/ 838 h 1032"/>
                    <a:gd name="T90" fmla="*/ 656 w 1568"/>
                    <a:gd name="T91" fmla="*/ 838 h 10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</a:cxnLst>
                  <a:rect l="0" t="0" r="r" b="b"/>
                  <a:pathLst>
                    <a:path w="1568" h="1032">
                      <a:moveTo>
                        <a:pt x="1568" y="784"/>
                      </a:moveTo>
                      <a:lnTo>
                        <a:pt x="1568" y="784"/>
                      </a:lnTo>
                      <a:lnTo>
                        <a:pt x="1564" y="774"/>
                      </a:lnTo>
                      <a:lnTo>
                        <a:pt x="1564" y="774"/>
                      </a:lnTo>
                      <a:lnTo>
                        <a:pt x="1558" y="764"/>
                      </a:lnTo>
                      <a:lnTo>
                        <a:pt x="1550" y="756"/>
                      </a:lnTo>
                      <a:lnTo>
                        <a:pt x="1534" y="742"/>
                      </a:lnTo>
                      <a:lnTo>
                        <a:pt x="1520" y="732"/>
                      </a:lnTo>
                      <a:lnTo>
                        <a:pt x="1514" y="728"/>
                      </a:lnTo>
                      <a:lnTo>
                        <a:pt x="1420" y="702"/>
                      </a:lnTo>
                      <a:lnTo>
                        <a:pt x="1302" y="692"/>
                      </a:lnTo>
                      <a:lnTo>
                        <a:pt x="1166" y="710"/>
                      </a:lnTo>
                      <a:lnTo>
                        <a:pt x="1046" y="738"/>
                      </a:lnTo>
                      <a:lnTo>
                        <a:pt x="874" y="800"/>
                      </a:lnTo>
                      <a:lnTo>
                        <a:pt x="762" y="854"/>
                      </a:lnTo>
                      <a:lnTo>
                        <a:pt x="688" y="894"/>
                      </a:lnTo>
                      <a:lnTo>
                        <a:pt x="666" y="908"/>
                      </a:lnTo>
                      <a:lnTo>
                        <a:pt x="666" y="908"/>
                      </a:lnTo>
                      <a:lnTo>
                        <a:pt x="670" y="904"/>
                      </a:lnTo>
                      <a:lnTo>
                        <a:pt x="670" y="904"/>
                      </a:lnTo>
                      <a:lnTo>
                        <a:pt x="672" y="894"/>
                      </a:lnTo>
                      <a:lnTo>
                        <a:pt x="672" y="880"/>
                      </a:lnTo>
                      <a:lnTo>
                        <a:pt x="672" y="880"/>
                      </a:lnTo>
                      <a:lnTo>
                        <a:pt x="678" y="876"/>
                      </a:lnTo>
                      <a:lnTo>
                        <a:pt x="682" y="872"/>
                      </a:lnTo>
                      <a:lnTo>
                        <a:pt x="682" y="872"/>
                      </a:lnTo>
                      <a:lnTo>
                        <a:pt x="686" y="864"/>
                      </a:lnTo>
                      <a:lnTo>
                        <a:pt x="684" y="858"/>
                      </a:lnTo>
                      <a:lnTo>
                        <a:pt x="682" y="852"/>
                      </a:lnTo>
                      <a:lnTo>
                        <a:pt x="676" y="846"/>
                      </a:lnTo>
                      <a:lnTo>
                        <a:pt x="676" y="846"/>
                      </a:lnTo>
                      <a:lnTo>
                        <a:pt x="674" y="846"/>
                      </a:lnTo>
                      <a:lnTo>
                        <a:pt x="680" y="842"/>
                      </a:lnTo>
                      <a:lnTo>
                        <a:pt x="674" y="840"/>
                      </a:lnTo>
                      <a:lnTo>
                        <a:pt x="672" y="838"/>
                      </a:lnTo>
                      <a:lnTo>
                        <a:pt x="672" y="838"/>
                      </a:lnTo>
                      <a:lnTo>
                        <a:pt x="670" y="832"/>
                      </a:lnTo>
                      <a:lnTo>
                        <a:pt x="668" y="832"/>
                      </a:lnTo>
                      <a:lnTo>
                        <a:pt x="668" y="830"/>
                      </a:lnTo>
                      <a:lnTo>
                        <a:pt x="664" y="830"/>
                      </a:lnTo>
                      <a:lnTo>
                        <a:pt x="660" y="828"/>
                      </a:lnTo>
                      <a:lnTo>
                        <a:pt x="660" y="830"/>
                      </a:lnTo>
                      <a:lnTo>
                        <a:pt x="656" y="828"/>
                      </a:lnTo>
                      <a:lnTo>
                        <a:pt x="654" y="826"/>
                      </a:lnTo>
                      <a:lnTo>
                        <a:pt x="654" y="832"/>
                      </a:lnTo>
                      <a:lnTo>
                        <a:pt x="652" y="832"/>
                      </a:lnTo>
                      <a:lnTo>
                        <a:pt x="652" y="832"/>
                      </a:lnTo>
                      <a:lnTo>
                        <a:pt x="648" y="828"/>
                      </a:lnTo>
                      <a:lnTo>
                        <a:pt x="648" y="828"/>
                      </a:lnTo>
                      <a:lnTo>
                        <a:pt x="642" y="826"/>
                      </a:lnTo>
                      <a:lnTo>
                        <a:pt x="634" y="826"/>
                      </a:lnTo>
                      <a:lnTo>
                        <a:pt x="628" y="828"/>
                      </a:lnTo>
                      <a:lnTo>
                        <a:pt x="622" y="834"/>
                      </a:lnTo>
                      <a:lnTo>
                        <a:pt x="622" y="834"/>
                      </a:lnTo>
                      <a:lnTo>
                        <a:pt x="620" y="840"/>
                      </a:lnTo>
                      <a:lnTo>
                        <a:pt x="620" y="844"/>
                      </a:lnTo>
                      <a:lnTo>
                        <a:pt x="620" y="844"/>
                      </a:lnTo>
                      <a:lnTo>
                        <a:pt x="606" y="850"/>
                      </a:lnTo>
                      <a:lnTo>
                        <a:pt x="598" y="856"/>
                      </a:lnTo>
                      <a:lnTo>
                        <a:pt x="600" y="838"/>
                      </a:lnTo>
                      <a:lnTo>
                        <a:pt x="604" y="756"/>
                      </a:lnTo>
                      <a:lnTo>
                        <a:pt x="604" y="630"/>
                      </a:lnTo>
                      <a:lnTo>
                        <a:pt x="584" y="448"/>
                      </a:lnTo>
                      <a:lnTo>
                        <a:pt x="560" y="328"/>
                      </a:lnTo>
                      <a:lnTo>
                        <a:pt x="516" y="198"/>
                      </a:lnTo>
                      <a:lnTo>
                        <a:pt x="456" y="96"/>
                      </a:lnTo>
                      <a:lnTo>
                        <a:pt x="390" y="22"/>
                      </a:lnTo>
                      <a:lnTo>
                        <a:pt x="390" y="22"/>
                      </a:lnTo>
                      <a:lnTo>
                        <a:pt x="376" y="14"/>
                      </a:lnTo>
                      <a:lnTo>
                        <a:pt x="362" y="6"/>
                      </a:lnTo>
                      <a:lnTo>
                        <a:pt x="342" y="0"/>
                      </a:lnTo>
                      <a:lnTo>
                        <a:pt x="310" y="0"/>
                      </a:lnTo>
                      <a:lnTo>
                        <a:pt x="310" y="0"/>
                      </a:lnTo>
                      <a:lnTo>
                        <a:pt x="302" y="4"/>
                      </a:lnTo>
                      <a:lnTo>
                        <a:pt x="296" y="10"/>
                      </a:lnTo>
                      <a:lnTo>
                        <a:pt x="292" y="18"/>
                      </a:lnTo>
                      <a:lnTo>
                        <a:pt x="276" y="42"/>
                      </a:lnTo>
                      <a:lnTo>
                        <a:pt x="240" y="112"/>
                      </a:lnTo>
                      <a:lnTo>
                        <a:pt x="184" y="262"/>
                      </a:lnTo>
                      <a:lnTo>
                        <a:pt x="164" y="324"/>
                      </a:lnTo>
                      <a:lnTo>
                        <a:pt x="126" y="418"/>
                      </a:lnTo>
                      <a:lnTo>
                        <a:pt x="118" y="452"/>
                      </a:lnTo>
                      <a:lnTo>
                        <a:pt x="108" y="508"/>
                      </a:lnTo>
                      <a:lnTo>
                        <a:pt x="108" y="562"/>
                      </a:lnTo>
                      <a:lnTo>
                        <a:pt x="118" y="604"/>
                      </a:lnTo>
                      <a:lnTo>
                        <a:pt x="136" y="634"/>
                      </a:lnTo>
                      <a:lnTo>
                        <a:pt x="170" y="662"/>
                      </a:lnTo>
                      <a:lnTo>
                        <a:pt x="204" y="692"/>
                      </a:lnTo>
                      <a:lnTo>
                        <a:pt x="320" y="780"/>
                      </a:lnTo>
                      <a:lnTo>
                        <a:pt x="320" y="780"/>
                      </a:lnTo>
                      <a:lnTo>
                        <a:pt x="262" y="766"/>
                      </a:lnTo>
                      <a:lnTo>
                        <a:pt x="236" y="760"/>
                      </a:lnTo>
                      <a:lnTo>
                        <a:pt x="222" y="760"/>
                      </a:lnTo>
                      <a:lnTo>
                        <a:pt x="222" y="760"/>
                      </a:lnTo>
                      <a:lnTo>
                        <a:pt x="152" y="772"/>
                      </a:lnTo>
                      <a:lnTo>
                        <a:pt x="78" y="806"/>
                      </a:lnTo>
                      <a:lnTo>
                        <a:pt x="78" y="806"/>
                      </a:lnTo>
                      <a:lnTo>
                        <a:pt x="64" y="818"/>
                      </a:lnTo>
                      <a:lnTo>
                        <a:pt x="52" y="826"/>
                      </a:lnTo>
                      <a:lnTo>
                        <a:pt x="44" y="834"/>
                      </a:lnTo>
                      <a:lnTo>
                        <a:pt x="44" y="834"/>
                      </a:lnTo>
                      <a:lnTo>
                        <a:pt x="40" y="842"/>
                      </a:lnTo>
                      <a:lnTo>
                        <a:pt x="36" y="852"/>
                      </a:lnTo>
                      <a:lnTo>
                        <a:pt x="32" y="862"/>
                      </a:lnTo>
                      <a:lnTo>
                        <a:pt x="16" y="888"/>
                      </a:lnTo>
                      <a:lnTo>
                        <a:pt x="14" y="922"/>
                      </a:lnTo>
                      <a:lnTo>
                        <a:pt x="2" y="958"/>
                      </a:lnTo>
                      <a:lnTo>
                        <a:pt x="2" y="958"/>
                      </a:lnTo>
                      <a:lnTo>
                        <a:pt x="2" y="960"/>
                      </a:lnTo>
                      <a:lnTo>
                        <a:pt x="0" y="968"/>
                      </a:lnTo>
                      <a:lnTo>
                        <a:pt x="2" y="980"/>
                      </a:lnTo>
                      <a:lnTo>
                        <a:pt x="6" y="986"/>
                      </a:lnTo>
                      <a:lnTo>
                        <a:pt x="10" y="992"/>
                      </a:lnTo>
                      <a:lnTo>
                        <a:pt x="10" y="992"/>
                      </a:lnTo>
                      <a:lnTo>
                        <a:pt x="18" y="1004"/>
                      </a:lnTo>
                      <a:lnTo>
                        <a:pt x="20" y="1012"/>
                      </a:lnTo>
                      <a:lnTo>
                        <a:pt x="18" y="1016"/>
                      </a:lnTo>
                      <a:lnTo>
                        <a:pt x="18" y="1018"/>
                      </a:lnTo>
                      <a:lnTo>
                        <a:pt x="18" y="1018"/>
                      </a:lnTo>
                      <a:lnTo>
                        <a:pt x="18" y="1032"/>
                      </a:lnTo>
                      <a:lnTo>
                        <a:pt x="490" y="1032"/>
                      </a:lnTo>
                      <a:lnTo>
                        <a:pt x="490" y="1032"/>
                      </a:lnTo>
                      <a:lnTo>
                        <a:pt x="512" y="1014"/>
                      </a:lnTo>
                      <a:lnTo>
                        <a:pt x="498" y="1032"/>
                      </a:lnTo>
                      <a:lnTo>
                        <a:pt x="1376" y="1032"/>
                      </a:lnTo>
                      <a:lnTo>
                        <a:pt x="1388" y="1020"/>
                      </a:lnTo>
                      <a:lnTo>
                        <a:pt x="1498" y="904"/>
                      </a:lnTo>
                      <a:lnTo>
                        <a:pt x="1546" y="842"/>
                      </a:lnTo>
                      <a:lnTo>
                        <a:pt x="1562" y="816"/>
                      </a:lnTo>
                      <a:lnTo>
                        <a:pt x="1562" y="816"/>
                      </a:lnTo>
                      <a:lnTo>
                        <a:pt x="1564" y="812"/>
                      </a:lnTo>
                      <a:lnTo>
                        <a:pt x="1568" y="806"/>
                      </a:lnTo>
                      <a:lnTo>
                        <a:pt x="1568" y="784"/>
                      </a:lnTo>
                      <a:close/>
                      <a:moveTo>
                        <a:pt x="656" y="838"/>
                      </a:moveTo>
                      <a:lnTo>
                        <a:pt x="656" y="838"/>
                      </a:lnTo>
                      <a:lnTo>
                        <a:pt x="656" y="836"/>
                      </a:lnTo>
                      <a:lnTo>
                        <a:pt x="656" y="838"/>
                      </a:lnTo>
                      <a:lnTo>
                        <a:pt x="656" y="83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9000"/>
                  </a:schemeClr>
                </a:solidFill>
                <a:ln w="9525">
                  <a:solidFill>
                    <a:srgbClr val="FEFFFF">
                      <a:alpha val="12000"/>
                    </a:srgb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6" name="Group 102"/>
              <p:cNvGrpSpPr>
                <a:grpSpLocks noChangeAspect="1"/>
              </p:cNvGrpSpPr>
              <p:nvPr/>
            </p:nvGrpSpPr>
            <p:grpSpPr>
              <a:xfrm>
                <a:off x="7848593" y="1524004"/>
                <a:ext cx="1295399" cy="1685580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2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3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4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5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7" name="Group 112"/>
              <p:cNvGrpSpPr>
                <a:grpSpLocks noChangeAspect="1"/>
              </p:cNvGrpSpPr>
              <p:nvPr/>
            </p:nvGrpSpPr>
            <p:grpSpPr>
              <a:xfrm>
                <a:off x="7679515" y="5943604"/>
                <a:ext cx="1331670" cy="914403"/>
                <a:chOff x="7953375" y="152400"/>
                <a:chExt cx="1775564" cy="12192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88" name="Freeform 35"/>
                <p:cNvSpPr>
                  <a:spLocks/>
                </p:cNvSpPr>
                <p:nvPr/>
              </p:nvSpPr>
              <p:spPr bwMode="auto">
                <a:xfrm>
                  <a:off x="7953375" y="688975"/>
                  <a:ext cx="269875" cy="127000"/>
                </a:xfrm>
                <a:custGeom>
                  <a:avLst/>
                  <a:gdLst>
                    <a:gd name="T0" fmla="*/ 170 w 170"/>
                    <a:gd name="T1" fmla="*/ 80 h 80"/>
                    <a:gd name="T2" fmla="*/ 170 w 170"/>
                    <a:gd name="T3" fmla="*/ 80 h 80"/>
                    <a:gd name="T4" fmla="*/ 170 w 170"/>
                    <a:gd name="T5" fmla="*/ 80 h 80"/>
                    <a:gd name="T6" fmla="*/ 170 w 170"/>
                    <a:gd name="T7" fmla="*/ 80 h 80"/>
                    <a:gd name="T8" fmla="*/ 154 w 170"/>
                    <a:gd name="T9" fmla="*/ 72 h 80"/>
                    <a:gd name="T10" fmla="*/ 38 w 170"/>
                    <a:gd name="T11" fmla="*/ 14 h 80"/>
                    <a:gd name="T12" fmla="*/ 38 w 170"/>
                    <a:gd name="T13" fmla="*/ 14 h 80"/>
                    <a:gd name="T14" fmla="*/ 18 w 170"/>
                    <a:gd name="T15" fmla="*/ 4 h 80"/>
                    <a:gd name="T16" fmla="*/ 18 w 170"/>
                    <a:gd name="T17" fmla="*/ 4 h 80"/>
                    <a:gd name="T18" fmla="*/ 12 w 170"/>
                    <a:gd name="T19" fmla="*/ 2 h 80"/>
                    <a:gd name="T20" fmla="*/ 4 w 170"/>
                    <a:gd name="T21" fmla="*/ 0 h 80"/>
                    <a:gd name="T22" fmla="*/ 4 w 170"/>
                    <a:gd name="T23" fmla="*/ 0 h 80"/>
                    <a:gd name="T24" fmla="*/ 0 w 170"/>
                    <a:gd name="T25" fmla="*/ 0 h 80"/>
                    <a:gd name="T26" fmla="*/ 2 w 170"/>
                    <a:gd name="T27" fmla="*/ 4 h 80"/>
                    <a:gd name="T28" fmla="*/ 2 w 170"/>
                    <a:gd name="T29" fmla="*/ 4 h 80"/>
                    <a:gd name="T30" fmla="*/ 4 w 170"/>
                    <a:gd name="T31" fmla="*/ 6 h 80"/>
                    <a:gd name="T32" fmla="*/ 10 w 170"/>
                    <a:gd name="T33" fmla="*/ 8 h 80"/>
                    <a:gd name="T34" fmla="*/ 10 w 170"/>
                    <a:gd name="T35" fmla="*/ 8 h 80"/>
                    <a:gd name="T36" fmla="*/ 28 w 170"/>
                    <a:gd name="T37" fmla="*/ 16 h 80"/>
                    <a:gd name="T38" fmla="*/ 154 w 170"/>
                    <a:gd name="T39" fmla="*/ 74 h 80"/>
                    <a:gd name="T40" fmla="*/ 154 w 170"/>
                    <a:gd name="T41" fmla="*/ 74 h 80"/>
                    <a:gd name="T42" fmla="*/ 170 w 170"/>
                    <a:gd name="T43" fmla="*/ 80 h 80"/>
                    <a:gd name="T44" fmla="*/ 170 w 170"/>
                    <a:gd name="T45" fmla="*/ 80 h 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70" h="80">
                      <a:moveTo>
                        <a:pt x="170" y="80"/>
                      </a:move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54" y="72"/>
                      </a:lnTo>
                      <a:lnTo>
                        <a:pt x="38" y="14"/>
                      </a:lnTo>
                      <a:lnTo>
                        <a:pt x="38" y="14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2" y="4"/>
                      </a:lnTo>
                      <a:lnTo>
                        <a:pt x="2" y="4"/>
                      </a:lnTo>
                      <a:lnTo>
                        <a:pt x="4" y="6"/>
                      </a:lnTo>
                      <a:lnTo>
                        <a:pt x="10" y="8"/>
                      </a:lnTo>
                      <a:lnTo>
                        <a:pt x="10" y="8"/>
                      </a:lnTo>
                      <a:lnTo>
                        <a:pt x="28" y="16"/>
                      </a:lnTo>
                      <a:lnTo>
                        <a:pt x="154" y="74"/>
                      </a:lnTo>
                      <a:lnTo>
                        <a:pt x="154" y="74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89" name="Freeform 36"/>
                <p:cNvSpPr>
                  <a:spLocks/>
                </p:cNvSpPr>
                <p:nvPr/>
              </p:nvSpPr>
              <p:spPr bwMode="auto">
                <a:xfrm>
                  <a:off x="8226425" y="8223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0" name="Freeform 37"/>
                <p:cNvSpPr>
                  <a:spLocks/>
                </p:cNvSpPr>
                <p:nvPr/>
              </p:nvSpPr>
              <p:spPr bwMode="auto">
                <a:xfrm>
                  <a:off x="8232775" y="514350"/>
                  <a:ext cx="19050" cy="295275"/>
                </a:xfrm>
                <a:custGeom>
                  <a:avLst/>
                  <a:gdLst>
                    <a:gd name="T0" fmla="*/ 2 w 12"/>
                    <a:gd name="T1" fmla="*/ 186 h 186"/>
                    <a:gd name="T2" fmla="*/ 2 w 12"/>
                    <a:gd name="T3" fmla="*/ 186 h 186"/>
                    <a:gd name="T4" fmla="*/ 4 w 12"/>
                    <a:gd name="T5" fmla="*/ 168 h 186"/>
                    <a:gd name="T6" fmla="*/ 8 w 12"/>
                    <a:gd name="T7" fmla="*/ 30 h 186"/>
                    <a:gd name="T8" fmla="*/ 8 w 12"/>
                    <a:gd name="T9" fmla="*/ 30 h 186"/>
                    <a:gd name="T10" fmla="*/ 10 w 12"/>
                    <a:gd name="T11" fmla="*/ 10 h 186"/>
                    <a:gd name="T12" fmla="*/ 10 w 12"/>
                    <a:gd name="T13" fmla="*/ 10 h 186"/>
                    <a:gd name="T14" fmla="*/ 12 w 12"/>
                    <a:gd name="T15" fmla="*/ 6 h 186"/>
                    <a:gd name="T16" fmla="*/ 10 w 12"/>
                    <a:gd name="T17" fmla="*/ 0 h 186"/>
                    <a:gd name="T18" fmla="*/ 10 w 12"/>
                    <a:gd name="T19" fmla="*/ 0 h 186"/>
                    <a:gd name="T20" fmla="*/ 8 w 12"/>
                    <a:gd name="T21" fmla="*/ 0 h 186"/>
                    <a:gd name="T22" fmla="*/ 6 w 12"/>
                    <a:gd name="T23" fmla="*/ 2 h 186"/>
                    <a:gd name="T24" fmla="*/ 6 w 12"/>
                    <a:gd name="T25" fmla="*/ 2 h 186"/>
                    <a:gd name="T26" fmla="*/ 4 w 12"/>
                    <a:gd name="T27" fmla="*/ 8 h 186"/>
                    <a:gd name="T28" fmla="*/ 4 w 12"/>
                    <a:gd name="T29" fmla="*/ 16 h 186"/>
                    <a:gd name="T30" fmla="*/ 4 w 12"/>
                    <a:gd name="T31" fmla="*/ 16 h 186"/>
                    <a:gd name="T32" fmla="*/ 4 w 12"/>
                    <a:gd name="T33" fmla="*/ 38 h 186"/>
                    <a:gd name="T34" fmla="*/ 0 w 12"/>
                    <a:gd name="T35" fmla="*/ 168 h 186"/>
                    <a:gd name="T36" fmla="*/ 0 w 12"/>
                    <a:gd name="T37" fmla="*/ 168 h 186"/>
                    <a:gd name="T38" fmla="*/ 0 w 12"/>
                    <a:gd name="T39" fmla="*/ 186 h 186"/>
                    <a:gd name="T40" fmla="*/ 0 w 12"/>
                    <a:gd name="T41" fmla="*/ 186 h 186"/>
                    <a:gd name="T42" fmla="*/ 0 w 12"/>
                    <a:gd name="T43" fmla="*/ 186 h 186"/>
                    <a:gd name="T44" fmla="*/ 0 w 12"/>
                    <a:gd name="T45" fmla="*/ 186 h 186"/>
                    <a:gd name="T46" fmla="*/ 2 w 12"/>
                    <a:gd name="T47" fmla="*/ 186 h 186"/>
                    <a:gd name="T48" fmla="*/ 2 w 12"/>
                    <a:gd name="T49" fmla="*/ 186 h 18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12" h="186">
                      <a:moveTo>
                        <a:pt x="2" y="186"/>
                      </a:moveTo>
                      <a:lnTo>
                        <a:pt x="2" y="186"/>
                      </a:lnTo>
                      <a:lnTo>
                        <a:pt x="4" y="168"/>
                      </a:lnTo>
                      <a:lnTo>
                        <a:pt x="8" y="30"/>
                      </a:lnTo>
                      <a:lnTo>
                        <a:pt x="8" y="30"/>
                      </a:lnTo>
                      <a:lnTo>
                        <a:pt x="10" y="10"/>
                      </a:lnTo>
                      <a:lnTo>
                        <a:pt x="10" y="10"/>
                      </a:lnTo>
                      <a:lnTo>
                        <a:pt x="12" y="6"/>
                      </a:lnTo>
                      <a:lnTo>
                        <a:pt x="10" y="0"/>
                      </a:lnTo>
                      <a:lnTo>
                        <a:pt x="10" y="0"/>
                      </a:lnTo>
                      <a:lnTo>
                        <a:pt x="8" y="0"/>
                      </a:lnTo>
                      <a:lnTo>
                        <a:pt x="6" y="2"/>
                      </a:lnTo>
                      <a:lnTo>
                        <a:pt x="6" y="2"/>
                      </a:lnTo>
                      <a:lnTo>
                        <a:pt x="4" y="8"/>
                      </a:lnTo>
                      <a:lnTo>
                        <a:pt x="4" y="16"/>
                      </a:lnTo>
                      <a:lnTo>
                        <a:pt x="4" y="16"/>
                      </a:lnTo>
                      <a:lnTo>
                        <a:pt x="4" y="38"/>
                      </a:lnTo>
                      <a:lnTo>
                        <a:pt x="0" y="168"/>
                      </a:lnTo>
                      <a:lnTo>
                        <a:pt x="0" y="168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2" y="186"/>
                      </a:lnTo>
                      <a:lnTo>
                        <a:pt x="2" y="18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1" name="Freeform 38"/>
                <p:cNvSpPr>
                  <a:spLocks noEditPoints="1"/>
                </p:cNvSpPr>
                <p:nvPr/>
              </p:nvSpPr>
              <p:spPr bwMode="auto">
                <a:xfrm>
                  <a:off x="8274789" y="152400"/>
                  <a:ext cx="1454150" cy="1219200"/>
                </a:xfrm>
                <a:custGeom>
                  <a:avLst/>
                  <a:gdLst>
                    <a:gd name="T0" fmla="*/ 838 w 916"/>
                    <a:gd name="T1" fmla="*/ 674 h 768"/>
                    <a:gd name="T2" fmla="*/ 790 w 916"/>
                    <a:gd name="T3" fmla="*/ 634 h 768"/>
                    <a:gd name="T4" fmla="*/ 780 w 916"/>
                    <a:gd name="T5" fmla="*/ 590 h 768"/>
                    <a:gd name="T6" fmla="*/ 786 w 916"/>
                    <a:gd name="T7" fmla="*/ 556 h 768"/>
                    <a:gd name="T8" fmla="*/ 788 w 916"/>
                    <a:gd name="T9" fmla="*/ 524 h 768"/>
                    <a:gd name="T10" fmla="*/ 790 w 916"/>
                    <a:gd name="T11" fmla="*/ 450 h 768"/>
                    <a:gd name="T12" fmla="*/ 782 w 916"/>
                    <a:gd name="T13" fmla="*/ 420 h 768"/>
                    <a:gd name="T14" fmla="*/ 666 w 916"/>
                    <a:gd name="T15" fmla="*/ 406 h 768"/>
                    <a:gd name="T16" fmla="*/ 758 w 916"/>
                    <a:gd name="T17" fmla="*/ 340 h 768"/>
                    <a:gd name="T18" fmla="*/ 770 w 916"/>
                    <a:gd name="T19" fmla="*/ 308 h 768"/>
                    <a:gd name="T20" fmla="*/ 770 w 916"/>
                    <a:gd name="T21" fmla="*/ 266 h 768"/>
                    <a:gd name="T22" fmla="*/ 768 w 916"/>
                    <a:gd name="T23" fmla="*/ 236 h 768"/>
                    <a:gd name="T24" fmla="*/ 756 w 916"/>
                    <a:gd name="T25" fmla="*/ 212 h 768"/>
                    <a:gd name="T26" fmla="*/ 756 w 916"/>
                    <a:gd name="T27" fmla="*/ 190 h 768"/>
                    <a:gd name="T28" fmla="*/ 746 w 916"/>
                    <a:gd name="T29" fmla="*/ 152 h 768"/>
                    <a:gd name="T30" fmla="*/ 750 w 916"/>
                    <a:gd name="T31" fmla="*/ 118 h 768"/>
                    <a:gd name="T32" fmla="*/ 752 w 916"/>
                    <a:gd name="T33" fmla="*/ 92 h 768"/>
                    <a:gd name="T34" fmla="*/ 756 w 916"/>
                    <a:gd name="T35" fmla="*/ 62 h 768"/>
                    <a:gd name="T36" fmla="*/ 678 w 916"/>
                    <a:gd name="T37" fmla="*/ 10 h 768"/>
                    <a:gd name="T38" fmla="*/ 594 w 916"/>
                    <a:gd name="T39" fmla="*/ 82 h 768"/>
                    <a:gd name="T40" fmla="*/ 540 w 916"/>
                    <a:gd name="T41" fmla="*/ 186 h 768"/>
                    <a:gd name="T42" fmla="*/ 514 w 916"/>
                    <a:gd name="T43" fmla="*/ 366 h 768"/>
                    <a:gd name="T44" fmla="*/ 502 w 916"/>
                    <a:gd name="T45" fmla="*/ 424 h 768"/>
                    <a:gd name="T46" fmla="*/ 496 w 916"/>
                    <a:gd name="T47" fmla="*/ 412 h 768"/>
                    <a:gd name="T48" fmla="*/ 486 w 916"/>
                    <a:gd name="T49" fmla="*/ 412 h 768"/>
                    <a:gd name="T50" fmla="*/ 478 w 916"/>
                    <a:gd name="T51" fmla="*/ 416 h 768"/>
                    <a:gd name="T52" fmla="*/ 476 w 916"/>
                    <a:gd name="T53" fmla="*/ 422 h 768"/>
                    <a:gd name="T54" fmla="*/ 468 w 916"/>
                    <a:gd name="T55" fmla="*/ 432 h 768"/>
                    <a:gd name="T56" fmla="*/ 474 w 916"/>
                    <a:gd name="T57" fmla="*/ 454 h 768"/>
                    <a:gd name="T58" fmla="*/ 380 w 916"/>
                    <a:gd name="T59" fmla="*/ 406 h 768"/>
                    <a:gd name="T60" fmla="*/ 222 w 916"/>
                    <a:gd name="T61" fmla="*/ 362 h 768"/>
                    <a:gd name="T62" fmla="*/ 108 w 916"/>
                    <a:gd name="T63" fmla="*/ 370 h 768"/>
                    <a:gd name="T64" fmla="*/ 0 w 916"/>
                    <a:gd name="T65" fmla="*/ 436 h 768"/>
                    <a:gd name="T66" fmla="*/ 44 w 916"/>
                    <a:gd name="T67" fmla="*/ 504 h 768"/>
                    <a:gd name="T68" fmla="*/ 70 w 916"/>
                    <a:gd name="T69" fmla="*/ 514 h 768"/>
                    <a:gd name="T70" fmla="*/ 96 w 916"/>
                    <a:gd name="T71" fmla="*/ 522 h 768"/>
                    <a:gd name="T72" fmla="*/ 126 w 916"/>
                    <a:gd name="T73" fmla="*/ 536 h 768"/>
                    <a:gd name="T74" fmla="*/ 150 w 916"/>
                    <a:gd name="T75" fmla="*/ 558 h 768"/>
                    <a:gd name="T76" fmla="*/ 172 w 916"/>
                    <a:gd name="T77" fmla="*/ 572 h 768"/>
                    <a:gd name="T78" fmla="*/ 192 w 916"/>
                    <a:gd name="T79" fmla="*/ 594 h 768"/>
                    <a:gd name="T80" fmla="*/ 210 w 916"/>
                    <a:gd name="T81" fmla="*/ 608 h 768"/>
                    <a:gd name="T82" fmla="*/ 258 w 916"/>
                    <a:gd name="T83" fmla="*/ 632 h 768"/>
                    <a:gd name="T84" fmla="*/ 320 w 916"/>
                    <a:gd name="T85" fmla="*/ 610 h 768"/>
                    <a:gd name="T86" fmla="*/ 368 w 916"/>
                    <a:gd name="T87" fmla="*/ 604 h 768"/>
                    <a:gd name="T88" fmla="*/ 342 w 916"/>
                    <a:gd name="T89" fmla="*/ 692 h 768"/>
                    <a:gd name="T90" fmla="*/ 384 w 916"/>
                    <a:gd name="T91" fmla="*/ 724 h 768"/>
                    <a:gd name="T92" fmla="*/ 440 w 916"/>
                    <a:gd name="T93" fmla="*/ 740 h 768"/>
                    <a:gd name="T94" fmla="*/ 462 w 916"/>
                    <a:gd name="T95" fmla="*/ 754 h 768"/>
                    <a:gd name="T96" fmla="*/ 500 w 916"/>
                    <a:gd name="T97" fmla="*/ 764 h 768"/>
                    <a:gd name="T98" fmla="*/ 584 w 916"/>
                    <a:gd name="T99" fmla="*/ 736 h 768"/>
                    <a:gd name="T100" fmla="*/ 530 w 916"/>
                    <a:gd name="T101" fmla="*/ 578 h 768"/>
                    <a:gd name="T102" fmla="*/ 558 w 916"/>
                    <a:gd name="T103" fmla="*/ 594 h 768"/>
                    <a:gd name="T104" fmla="*/ 590 w 916"/>
                    <a:gd name="T105" fmla="*/ 648 h 768"/>
                    <a:gd name="T106" fmla="*/ 646 w 916"/>
                    <a:gd name="T107" fmla="*/ 688 h 768"/>
                    <a:gd name="T108" fmla="*/ 624 w 916"/>
                    <a:gd name="T109" fmla="*/ 616 h 768"/>
                    <a:gd name="T110" fmla="*/ 584 w 916"/>
                    <a:gd name="T111" fmla="*/ 550 h 768"/>
                    <a:gd name="T112" fmla="*/ 598 w 916"/>
                    <a:gd name="T113" fmla="*/ 536 h 768"/>
                    <a:gd name="T114" fmla="*/ 714 w 916"/>
                    <a:gd name="T115" fmla="*/ 658 h 768"/>
                    <a:gd name="T116" fmla="*/ 804 w 916"/>
                    <a:gd name="T117" fmla="*/ 702 h 768"/>
                    <a:gd name="T118" fmla="*/ 836 w 916"/>
                    <a:gd name="T119" fmla="*/ 708 h 768"/>
                    <a:gd name="T120" fmla="*/ 910 w 916"/>
                    <a:gd name="T121" fmla="*/ 736 h 768"/>
                    <a:gd name="T122" fmla="*/ 910 w 916"/>
                    <a:gd name="T123" fmla="*/ 716 h 768"/>
                    <a:gd name="T124" fmla="*/ 878 w 916"/>
                    <a:gd name="T125" fmla="*/ 688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916" h="768">
                      <a:moveTo>
                        <a:pt x="878" y="688"/>
                      </a:moveTo>
                      <a:lnTo>
                        <a:pt x="878" y="688"/>
                      </a:lnTo>
                      <a:lnTo>
                        <a:pt x="868" y="682"/>
                      </a:lnTo>
                      <a:lnTo>
                        <a:pt x="856" y="678"/>
                      </a:lnTo>
                      <a:lnTo>
                        <a:pt x="838" y="674"/>
                      </a:lnTo>
                      <a:lnTo>
                        <a:pt x="838" y="674"/>
                      </a:lnTo>
                      <a:lnTo>
                        <a:pt x="828" y="672"/>
                      </a:lnTo>
                      <a:lnTo>
                        <a:pt x="818" y="666"/>
                      </a:lnTo>
                      <a:lnTo>
                        <a:pt x="810" y="660"/>
                      </a:lnTo>
                      <a:lnTo>
                        <a:pt x="802" y="652"/>
                      </a:lnTo>
                      <a:lnTo>
                        <a:pt x="792" y="640"/>
                      </a:lnTo>
                      <a:lnTo>
                        <a:pt x="790" y="634"/>
                      </a:lnTo>
                      <a:lnTo>
                        <a:pt x="790" y="634"/>
                      </a:lnTo>
                      <a:lnTo>
                        <a:pt x="786" y="630"/>
                      </a:lnTo>
                      <a:lnTo>
                        <a:pt x="780" y="616"/>
                      </a:lnTo>
                      <a:lnTo>
                        <a:pt x="776" y="602"/>
                      </a:lnTo>
                      <a:lnTo>
                        <a:pt x="778" y="596"/>
                      </a:lnTo>
                      <a:lnTo>
                        <a:pt x="780" y="590"/>
                      </a:lnTo>
                      <a:lnTo>
                        <a:pt x="780" y="590"/>
                      </a:lnTo>
                      <a:lnTo>
                        <a:pt x="784" y="586"/>
                      </a:lnTo>
                      <a:lnTo>
                        <a:pt x="786" y="582"/>
                      </a:lnTo>
                      <a:lnTo>
                        <a:pt x="786" y="570"/>
                      </a:lnTo>
                      <a:lnTo>
                        <a:pt x="786" y="556"/>
                      </a:lnTo>
                      <a:lnTo>
                        <a:pt x="786" y="556"/>
                      </a:lnTo>
                      <a:lnTo>
                        <a:pt x="784" y="554"/>
                      </a:lnTo>
                      <a:lnTo>
                        <a:pt x="782" y="548"/>
                      </a:lnTo>
                      <a:lnTo>
                        <a:pt x="780" y="544"/>
                      </a:lnTo>
                      <a:lnTo>
                        <a:pt x="782" y="538"/>
                      </a:lnTo>
                      <a:lnTo>
                        <a:pt x="784" y="532"/>
                      </a:lnTo>
                      <a:lnTo>
                        <a:pt x="788" y="524"/>
                      </a:lnTo>
                      <a:lnTo>
                        <a:pt x="788" y="524"/>
                      </a:lnTo>
                      <a:lnTo>
                        <a:pt x="792" y="514"/>
                      </a:lnTo>
                      <a:lnTo>
                        <a:pt x="794" y="502"/>
                      </a:lnTo>
                      <a:lnTo>
                        <a:pt x="794" y="488"/>
                      </a:lnTo>
                      <a:lnTo>
                        <a:pt x="794" y="474"/>
                      </a:lnTo>
                      <a:lnTo>
                        <a:pt x="790" y="450"/>
                      </a:lnTo>
                      <a:lnTo>
                        <a:pt x="786" y="440"/>
                      </a:lnTo>
                      <a:lnTo>
                        <a:pt x="782" y="426"/>
                      </a:lnTo>
                      <a:lnTo>
                        <a:pt x="782" y="426"/>
                      </a:lnTo>
                      <a:lnTo>
                        <a:pt x="784" y="424"/>
                      </a:lnTo>
                      <a:lnTo>
                        <a:pt x="784" y="422"/>
                      </a:lnTo>
                      <a:lnTo>
                        <a:pt x="782" y="420"/>
                      </a:lnTo>
                      <a:lnTo>
                        <a:pt x="776" y="418"/>
                      </a:lnTo>
                      <a:lnTo>
                        <a:pt x="766" y="414"/>
                      </a:lnTo>
                      <a:lnTo>
                        <a:pt x="722" y="406"/>
                      </a:lnTo>
                      <a:lnTo>
                        <a:pt x="722" y="406"/>
                      </a:lnTo>
                      <a:lnTo>
                        <a:pt x="696" y="404"/>
                      </a:lnTo>
                      <a:lnTo>
                        <a:pt x="666" y="406"/>
                      </a:lnTo>
                      <a:lnTo>
                        <a:pt x="668" y="404"/>
                      </a:lnTo>
                      <a:lnTo>
                        <a:pt x="682" y="392"/>
                      </a:lnTo>
                      <a:lnTo>
                        <a:pt x="704" y="376"/>
                      </a:lnTo>
                      <a:lnTo>
                        <a:pt x="722" y="366"/>
                      </a:lnTo>
                      <a:lnTo>
                        <a:pt x="742" y="354"/>
                      </a:lnTo>
                      <a:lnTo>
                        <a:pt x="758" y="340"/>
                      </a:lnTo>
                      <a:lnTo>
                        <a:pt x="758" y="340"/>
                      </a:lnTo>
                      <a:lnTo>
                        <a:pt x="764" y="332"/>
                      </a:lnTo>
                      <a:lnTo>
                        <a:pt x="768" y="326"/>
                      </a:lnTo>
                      <a:lnTo>
                        <a:pt x="770" y="320"/>
                      </a:lnTo>
                      <a:lnTo>
                        <a:pt x="770" y="320"/>
                      </a:lnTo>
                      <a:lnTo>
                        <a:pt x="770" y="308"/>
                      </a:lnTo>
                      <a:lnTo>
                        <a:pt x="772" y="290"/>
                      </a:lnTo>
                      <a:lnTo>
                        <a:pt x="772" y="290"/>
                      </a:lnTo>
                      <a:lnTo>
                        <a:pt x="772" y="280"/>
                      </a:lnTo>
                      <a:lnTo>
                        <a:pt x="772" y="272"/>
                      </a:lnTo>
                      <a:lnTo>
                        <a:pt x="770" y="266"/>
                      </a:lnTo>
                      <a:lnTo>
                        <a:pt x="770" y="266"/>
                      </a:lnTo>
                      <a:lnTo>
                        <a:pt x="768" y="260"/>
                      </a:lnTo>
                      <a:lnTo>
                        <a:pt x="768" y="254"/>
                      </a:lnTo>
                      <a:lnTo>
                        <a:pt x="768" y="250"/>
                      </a:lnTo>
                      <a:lnTo>
                        <a:pt x="768" y="250"/>
                      </a:lnTo>
                      <a:lnTo>
                        <a:pt x="768" y="244"/>
                      </a:lnTo>
                      <a:lnTo>
                        <a:pt x="768" y="236"/>
                      </a:lnTo>
                      <a:lnTo>
                        <a:pt x="766" y="226"/>
                      </a:lnTo>
                      <a:lnTo>
                        <a:pt x="764" y="222"/>
                      </a:lnTo>
                      <a:lnTo>
                        <a:pt x="760" y="220"/>
                      </a:lnTo>
                      <a:lnTo>
                        <a:pt x="760" y="220"/>
                      </a:lnTo>
                      <a:lnTo>
                        <a:pt x="756" y="216"/>
                      </a:lnTo>
                      <a:lnTo>
                        <a:pt x="756" y="212"/>
                      </a:lnTo>
                      <a:lnTo>
                        <a:pt x="754" y="204"/>
                      </a:lnTo>
                      <a:lnTo>
                        <a:pt x="754" y="204"/>
                      </a:lnTo>
                      <a:lnTo>
                        <a:pt x="756" y="198"/>
                      </a:lnTo>
                      <a:lnTo>
                        <a:pt x="758" y="194"/>
                      </a:lnTo>
                      <a:lnTo>
                        <a:pt x="756" y="190"/>
                      </a:lnTo>
                      <a:lnTo>
                        <a:pt x="756" y="190"/>
                      </a:lnTo>
                      <a:lnTo>
                        <a:pt x="752" y="186"/>
                      </a:lnTo>
                      <a:lnTo>
                        <a:pt x="748" y="180"/>
                      </a:lnTo>
                      <a:lnTo>
                        <a:pt x="744" y="170"/>
                      </a:lnTo>
                      <a:lnTo>
                        <a:pt x="744" y="170"/>
                      </a:lnTo>
                      <a:lnTo>
                        <a:pt x="746" y="160"/>
                      </a:lnTo>
                      <a:lnTo>
                        <a:pt x="746" y="152"/>
                      </a:lnTo>
                      <a:lnTo>
                        <a:pt x="746" y="146"/>
                      </a:lnTo>
                      <a:lnTo>
                        <a:pt x="746" y="146"/>
                      </a:lnTo>
                      <a:lnTo>
                        <a:pt x="746" y="142"/>
                      </a:lnTo>
                      <a:lnTo>
                        <a:pt x="746" y="134"/>
                      </a:lnTo>
                      <a:lnTo>
                        <a:pt x="746" y="126"/>
                      </a:lnTo>
                      <a:lnTo>
                        <a:pt x="750" y="118"/>
                      </a:lnTo>
                      <a:lnTo>
                        <a:pt x="750" y="118"/>
                      </a:lnTo>
                      <a:lnTo>
                        <a:pt x="752" y="112"/>
                      </a:lnTo>
                      <a:lnTo>
                        <a:pt x="752" y="106"/>
                      </a:lnTo>
                      <a:lnTo>
                        <a:pt x="752" y="98"/>
                      </a:lnTo>
                      <a:lnTo>
                        <a:pt x="752" y="98"/>
                      </a:lnTo>
                      <a:lnTo>
                        <a:pt x="752" y="92"/>
                      </a:lnTo>
                      <a:lnTo>
                        <a:pt x="752" y="88"/>
                      </a:lnTo>
                      <a:lnTo>
                        <a:pt x="752" y="84"/>
                      </a:lnTo>
                      <a:lnTo>
                        <a:pt x="752" y="84"/>
                      </a:lnTo>
                      <a:lnTo>
                        <a:pt x="754" y="78"/>
                      </a:lnTo>
                      <a:lnTo>
                        <a:pt x="756" y="72"/>
                      </a:lnTo>
                      <a:lnTo>
                        <a:pt x="756" y="62"/>
                      </a:lnTo>
                      <a:lnTo>
                        <a:pt x="754" y="42"/>
                      </a:lnTo>
                      <a:lnTo>
                        <a:pt x="748" y="24"/>
                      </a:lnTo>
                      <a:lnTo>
                        <a:pt x="740" y="10"/>
                      </a:lnTo>
                      <a:lnTo>
                        <a:pt x="726" y="2"/>
                      </a:lnTo>
                      <a:lnTo>
                        <a:pt x="704" y="0"/>
                      </a:lnTo>
                      <a:lnTo>
                        <a:pt x="678" y="10"/>
                      </a:lnTo>
                      <a:lnTo>
                        <a:pt x="654" y="24"/>
                      </a:lnTo>
                      <a:lnTo>
                        <a:pt x="654" y="24"/>
                      </a:lnTo>
                      <a:lnTo>
                        <a:pt x="648" y="28"/>
                      </a:lnTo>
                      <a:lnTo>
                        <a:pt x="630" y="42"/>
                      </a:lnTo>
                      <a:lnTo>
                        <a:pt x="606" y="66"/>
                      </a:lnTo>
                      <a:lnTo>
                        <a:pt x="594" y="82"/>
                      </a:lnTo>
                      <a:lnTo>
                        <a:pt x="580" y="102"/>
                      </a:lnTo>
                      <a:lnTo>
                        <a:pt x="580" y="102"/>
                      </a:lnTo>
                      <a:lnTo>
                        <a:pt x="568" y="122"/>
                      </a:lnTo>
                      <a:lnTo>
                        <a:pt x="558" y="142"/>
                      </a:lnTo>
                      <a:lnTo>
                        <a:pt x="548" y="164"/>
                      </a:lnTo>
                      <a:lnTo>
                        <a:pt x="540" y="186"/>
                      </a:lnTo>
                      <a:lnTo>
                        <a:pt x="532" y="208"/>
                      </a:lnTo>
                      <a:lnTo>
                        <a:pt x="526" y="232"/>
                      </a:lnTo>
                      <a:lnTo>
                        <a:pt x="518" y="282"/>
                      </a:lnTo>
                      <a:lnTo>
                        <a:pt x="518" y="282"/>
                      </a:lnTo>
                      <a:lnTo>
                        <a:pt x="514" y="324"/>
                      </a:lnTo>
                      <a:lnTo>
                        <a:pt x="514" y="366"/>
                      </a:lnTo>
                      <a:lnTo>
                        <a:pt x="514" y="402"/>
                      </a:lnTo>
                      <a:lnTo>
                        <a:pt x="516" y="430"/>
                      </a:lnTo>
                      <a:lnTo>
                        <a:pt x="516" y="430"/>
                      </a:lnTo>
                      <a:lnTo>
                        <a:pt x="514" y="430"/>
                      </a:lnTo>
                      <a:lnTo>
                        <a:pt x="514" y="430"/>
                      </a:lnTo>
                      <a:lnTo>
                        <a:pt x="502" y="424"/>
                      </a:lnTo>
                      <a:lnTo>
                        <a:pt x="502" y="424"/>
                      </a:lnTo>
                      <a:lnTo>
                        <a:pt x="504" y="420"/>
                      </a:lnTo>
                      <a:lnTo>
                        <a:pt x="502" y="416"/>
                      </a:lnTo>
                      <a:lnTo>
                        <a:pt x="502" y="416"/>
                      </a:lnTo>
                      <a:lnTo>
                        <a:pt x="500" y="414"/>
                      </a:lnTo>
                      <a:lnTo>
                        <a:pt x="496" y="412"/>
                      </a:lnTo>
                      <a:lnTo>
                        <a:pt x="492" y="412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2"/>
                      </a:lnTo>
                      <a:lnTo>
                        <a:pt x="486" y="412"/>
                      </a:lnTo>
                      <a:lnTo>
                        <a:pt x="484" y="414"/>
                      </a:lnTo>
                      <a:lnTo>
                        <a:pt x="484" y="414"/>
                      </a:lnTo>
                      <a:lnTo>
                        <a:pt x="480" y="414"/>
                      </a:lnTo>
                      <a:lnTo>
                        <a:pt x="480" y="414"/>
                      </a:lnTo>
                      <a:lnTo>
                        <a:pt x="478" y="414"/>
                      </a:lnTo>
                      <a:lnTo>
                        <a:pt x="478" y="416"/>
                      </a:lnTo>
                      <a:lnTo>
                        <a:pt x="476" y="416"/>
                      </a:lnTo>
                      <a:lnTo>
                        <a:pt x="476" y="418"/>
                      </a:lnTo>
                      <a:lnTo>
                        <a:pt x="474" y="420"/>
                      </a:lnTo>
                      <a:lnTo>
                        <a:pt x="472" y="420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2" y="424"/>
                      </a:lnTo>
                      <a:lnTo>
                        <a:pt x="472" y="424"/>
                      </a:lnTo>
                      <a:lnTo>
                        <a:pt x="470" y="426"/>
                      </a:lnTo>
                      <a:lnTo>
                        <a:pt x="468" y="430"/>
                      </a:lnTo>
                      <a:lnTo>
                        <a:pt x="468" y="432"/>
                      </a:lnTo>
                      <a:lnTo>
                        <a:pt x="470" y="436"/>
                      </a:lnTo>
                      <a:lnTo>
                        <a:pt x="470" y="436"/>
                      </a:lnTo>
                      <a:lnTo>
                        <a:pt x="474" y="440"/>
                      </a:lnTo>
                      <a:lnTo>
                        <a:pt x="474" y="440"/>
                      </a:lnTo>
                      <a:lnTo>
                        <a:pt x="474" y="448"/>
                      </a:lnTo>
                      <a:lnTo>
                        <a:pt x="474" y="454"/>
                      </a:lnTo>
                      <a:lnTo>
                        <a:pt x="474" y="454"/>
                      </a:lnTo>
                      <a:lnTo>
                        <a:pt x="472" y="456"/>
                      </a:lnTo>
                      <a:lnTo>
                        <a:pt x="472" y="456"/>
                      </a:lnTo>
                      <a:lnTo>
                        <a:pt x="448" y="442"/>
                      </a:lnTo>
                      <a:lnTo>
                        <a:pt x="416" y="424"/>
                      </a:lnTo>
                      <a:lnTo>
                        <a:pt x="380" y="406"/>
                      </a:lnTo>
                      <a:lnTo>
                        <a:pt x="340" y="390"/>
                      </a:lnTo>
                      <a:lnTo>
                        <a:pt x="340" y="390"/>
                      </a:lnTo>
                      <a:lnTo>
                        <a:pt x="292" y="374"/>
                      </a:lnTo>
                      <a:lnTo>
                        <a:pt x="268" y="368"/>
                      </a:lnTo>
                      <a:lnTo>
                        <a:pt x="244" y="364"/>
                      </a:lnTo>
                      <a:lnTo>
                        <a:pt x="222" y="362"/>
                      </a:lnTo>
                      <a:lnTo>
                        <a:pt x="198" y="360"/>
                      </a:lnTo>
                      <a:lnTo>
                        <a:pt x="176" y="360"/>
                      </a:lnTo>
                      <a:lnTo>
                        <a:pt x="152" y="362"/>
                      </a:lnTo>
                      <a:lnTo>
                        <a:pt x="152" y="362"/>
                      </a:lnTo>
                      <a:lnTo>
                        <a:pt x="130" y="366"/>
                      </a:lnTo>
                      <a:lnTo>
                        <a:pt x="108" y="370"/>
                      </a:lnTo>
                      <a:lnTo>
                        <a:pt x="76" y="380"/>
                      </a:lnTo>
                      <a:lnTo>
                        <a:pt x="56" y="388"/>
                      </a:lnTo>
                      <a:lnTo>
                        <a:pt x="48" y="392"/>
                      </a:lnTo>
                      <a:lnTo>
                        <a:pt x="24" y="408"/>
                      </a:lnTo>
                      <a:lnTo>
                        <a:pt x="4" y="426"/>
                      </a:lnTo>
                      <a:lnTo>
                        <a:pt x="0" y="436"/>
                      </a:lnTo>
                      <a:lnTo>
                        <a:pt x="0" y="466"/>
                      </a:lnTo>
                      <a:lnTo>
                        <a:pt x="4" y="476"/>
                      </a:lnTo>
                      <a:lnTo>
                        <a:pt x="18" y="488"/>
                      </a:lnTo>
                      <a:lnTo>
                        <a:pt x="36" y="500"/>
                      </a:lnTo>
                      <a:lnTo>
                        <a:pt x="36" y="500"/>
                      </a:lnTo>
                      <a:lnTo>
                        <a:pt x="44" y="504"/>
                      </a:lnTo>
                      <a:lnTo>
                        <a:pt x="50" y="506"/>
                      </a:lnTo>
                      <a:lnTo>
                        <a:pt x="56" y="506"/>
                      </a:lnTo>
                      <a:lnTo>
                        <a:pt x="56" y="506"/>
                      </a:lnTo>
                      <a:lnTo>
                        <a:pt x="60" y="508"/>
                      </a:lnTo>
                      <a:lnTo>
                        <a:pt x="64" y="510"/>
                      </a:lnTo>
                      <a:lnTo>
                        <a:pt x="70" y="514"/>
                      </a:lnTo>
                      <a:lnTo>
                        <a:pt x="70" y="514"/>
                      </a:lnTo>
                      <a:lnTo>
                        <a:pt x="76" y="518"/>
                      </a:lnTo>
                      <a:lnTo>
                        <a:pt x="82" y="520"/>
                      </a:lnTo>
                      <a:lnTo>
                        <a:pt x="90" y="520"/>
                      </a:lnTo>
                      <a:lnTo>
                        <a:pt x="90" y="520"/>
                      </a:lnTo>
                      <a:lnTo>
                        <a:pt x="96" y="522"/>
                      </a:lnTo>
                      <a:lnTo>
                        <a:pt x="104" y="524"/>
                      </a:lnTo>
                      <a:lnTo>
                        <a:pt x="112" y="528"/>
                      </a:lnTo>
                      <a:lnTo>
                        <a:pt x="116" y="530"/>
                      </a:lnTo>
                      <a:lnTo>
                        <a:pt x="116" y="530"/>
                      </a:lnTo>
                      <a:lnTo>
                        <a:pt x="120" y="534"/>
                      </a:lnTo>
                      <a:lnTo>
                        <a:pt x="126" y="536"/>
                      </a:lnTo>
                      <a:lnTo>
                        <a:pt x="136" y="540"/>
                      </a:lnTo>
                      <a:lnTo>
                        <a:pt x="136" y="540"/>
                      </a:lnTo>
                      <a:lnTo>
                        <a:pt x="144" y="548"/>
                      </a:lnTo>
                      <a:lnTo>
                        <a:pt x="148" y="554"/>
                      </a:lnTo>
                      <a:lnTo>
                        <a:pt x="150" y="558"/>
                      </a:lnTo>
                      <a:lnTo>
                        <a:pt x="150" y="558"/>
                      </a:lnTo>
                      <a:lnTo>
                        <a:pt x="152" y="562"/>
                      </a:lnTo>
                      <a:lnTo>
                        <a:pt x="156" y="564"/>
                      </a:lnTo>
                      <a:lnTo>
                        <a:pt x="162" y="564"/>
                      </a:lnTo>
                      <a:lnTo>
                        <a:pt x="162" y="564"/>
                      </a:lnTo>
                      <a:lnTo>
                        <a:pt x="168" y="568"/>
                      </a:lnTo>
                      <a:lnTo>
                        <a:pt x="172" y="572"/>
                      </a:lnTo>
                      <a:lnTo>
                        <a:pt x="174" y="578"/>
                      </a:lnTo>
                      <a:lnTo>
                        <a:pt x="174" y="578"/>
                      </a:lnTo>
                      <a:lnTo>
                        <a:pt x="176" y="580"/>
                      </a:lnTo>
                      <a:lnTo>
                        <a:pt x="178" y="584"/>
                      </a:lnTo>
                      <a:lnTo>
                        <a:pt x="184" y="590"/>
                      </a:lnTo>
                      <a:lnTo>
                        <a:pt x="192" y="594"/>
                      </a:lnTo>
                      <a:lnTo>
                        <a:pt x="196" y="596"/>
                      </a:lnTo>
                      <a:lnTo>
                        <a:pt x="196" y="596"/>
                      </a:lnTo>
                      <a:lnTo>
                        <a:pt x="200" y="598"/>
                      </a:lnTo>
                      <a:lnTo>
                        <a:pt x="204" y="602"/>
                      </a:lnTo>
                      <a:lnTo>
                        <a:pt x="210" y="608"/>
                      </a:lnTo>
                      <a:lnTo>
                        <a:pt x="210" y="608"/>
                      </a:lnTo>
                      <a:lnTo>
                        <a:pt x="214" y="610"/>
                      </a:lnTo>
                      <a:lnTo>
                        <a:pt x="222" y="614"/>
                      </a:lnTo>
                      <a:lnTo>
                        <a:pt x="232" y="620"/>
                      </a:lnTo>
                      <a:lnTo>
                        <a:pt x="232" y="620"/>
                      </a:lnTo>
                      <a:lnTo>
                        <a:pt x="248" y="626"/>
                      </a:lnTo>
                      <a:lnTo>
                        <a:pt x="258" y="632"/>
                      </a:lnTo>
                      <a:lnTo>
                        <a:pt x="258" y="632"/>
                      </a:lnTo>
                      <a:lnTo>
                        <a:pt x="264" y="632"/>
                      </a:lnTo>
                      <a:lnTo>
                        <a:pt x="272" y="632"/>
                      </a:lnTo>
                      <a:lnTo>
                        <a:pt x="282" y="630"/>
                      </a:lnTo>
                      <a:lnTo>
                        <a:pt x="302" y="622"/>
                      </a:lnTo>
                      <a:lnTo>
                        <a:pt x="320" y="610"/>
                      </a:lnTo>
                      <a:lnTo>
                        <a:pt x="338" y="600"/>
                      </a:lnTo>
                      <a:lnTo>
                        <a:pt x="364" y="586"/>
                      </a:lnTo>
                      <a:lnTo>
                        <a:pt x="380" y="580"/>
                      </a:lnTo>
                      <a:lnTo>
                        <a:pt x="382" y="578"/>
                      </a:lnTo>
                      <a:lnTo>
                        <a:pt x="382" y="578"/>
                      </a:lnTo>
                      <a:lnTo>
                        <a:pt x="368" y="604"/>
                      </a:lnTo>
                      <a:lnTo>
                        <a:pt x="358" y="628"/>
                      </a:lnTo>
                      <a:lnTo>
                        <a:pt x="358" y="628"/>
                      </a:lnTo>
                      <a:lnTo>
                        <a:pt x="344" y="670"/>
                      </a:lnTo>
                      <a:lnTo>
                        <a:pt x="342" y="682"/>
                      </a:lnTo>
                      <a:lnTo>
                        <a:pt x="342" y="688"/>
                      </a:lnTo>
                      <a:lnTo>
                        <a:pt x="342" y="692"/>
                      </a:lnTo>
                      <a:lnTo>
                        <a:pt x="344" y="692"/>
                      </a:lnTo>
                      <a:lnTo>
                        <a:pt x="346" y="692"/>
                      </a:lnTo>
                      <a:lnTo>
                        <a:pt x="358" y="702"/>
                      </a:lnTo>
                      <a:lnTo>
                        <a:pt x="358" y="702"/>
                      </a:lnTo>
                      <a:lnTo>
                        <a:pt x="366" y="708"/>
                      </a:lnTo>
                      <a:lnTo>
                        <a:pt x="384" y="724"/>
                      </a:lnTo>
                      <a:lnTo>
                        <a:pt x="396" y="730"/>
                      </a:lnTo>
                      <a:lnTo>
                        <a:pt x="410" y="738"/>
                      </a:lnTo>
                      <a:lnTo>
                        <a:pt x="420" y="740"/>
                      </a:lnTo>
                      <a:lnTo>
                        <a:pt x="432" y="742"/>
                      </a:lnTo>
                      <a:lnTo>
                        <a:pt x="432" y="742"/>
                      </a:lnTo>
                      <a:lnTo>
                        <a:pt x="440" y="740"/>
                      </a:lnTo>
                      <a:lnTo>
                        <a:pt x="446" y="742"/>
                      </a:lnTo>
                      <a:lnTo>
                        <a:pt x="452" y="744"/>
                      </a:lnTo>
                      <a:lnTo>
                        <a:pt x="456" y="746"/>
                      </a:lnTo>
                      <a:lnTo>
                        <a:pt x="460" y="752"/>
                      </a:lnTo>
                      <a:lnTo>
                        <a:pt x="462" y="754"/>
                      </a:lnTo>
                      <a:lnTo>
                        <a:pt x="462" y="754"/>
                      </a:lnTo>
                      <a:lnTo>
                        <a:pt x="472" y="762"/>
                      </a:lnTo>
                      <a:lnTo>
                        <a:pt x="484" y="766"/>
                      </a:lnTo>
                      <a:lnTo>
                        <a:pt x="488" y="766"/>
                      </a:lnTo>
                      <a:lnTo>
                        <a:pt x="494" y="764"/>
                      </a:lnTo>
                      <a:lnTo>
                        <a:pt x="494" y="764"/>
                      </a:lnTo>
                      <a:lnTo>
                        <a:pt x="500" y="764"/>
                      </a:lnTo>
                      <a:lnTo>
                        <a:pt x="506" y="768"/>
                      </a:lnTo>
                      <a:lnTo>
                        <a:pt x="588" y="768"/>
                      </a:lnTo>
                      <a:lnTo>
                        <a:pt x="588" y="768"/>
                      </a:lnTo>
                      <a:lnTo>
                        <a:pt x="586" y="750"/>
                      </a:lnTo>
                      <a:lnTo>
                        <a:pt x="584" y="736"/>
                      </a:lnTo>
                      <a:lnTo>
                        <a:pt x="584" y="736"/>
                      </a:lnTo>
                      <a:lnTo>
                        <a:pt x="552" y="654"/>
                      </a:lnTo>
                      <a:lnTo>
                        <a:pt x="534" y="602"/>
                      </a:lnTo>
                      <a:lnTo>
                        <a:pt x="530" y="586"/>
                      </a:lnTo>
                      <a:lnTo>
                        <a:pt x="530" y="580"/>
                      </a:lnTo>
                      <a:lnTo>
                        <a:pt x="530" y="578"/>
                      </a:lnTo>
                      <a:lnTo>
                        <a:pt x="530" y="578"/>
                      </a:lnTo>
                      <a:lnTo>
                        <a:pt x="534" y="574"/>
                      </a:lnTo>
                      <a:lnTo>
                        <a:pt x="536" y="566"/>
                      </a:lnTo>
                      <a:lnTo>
                        <a:pt x="538" y="548"/>
                      </a:lnTo>
                      <a:lnTo>
                        <a:pt x="548" y="572"/>
                      </a:lnTo>
                      <a:lnTo>
                        <a:pt x="554" y="580"/>
                      </a:lnTo>
                      <a:lnTo>
                        <a:pt x="558" y="594"/>
                      </a:lnTo>
                      <a:lnTo>
                        <a:pt x="568" y="610"/>
                      </a:lnTo>
                      <a:lnTo>
                        <a:pt x="570" y="614"/>
                      </a:lnTo>
                      <a:lnTo>
                        <a:pt x="584" y="638"/>
                      </a:lnTo>
                      <a:lnTo>
                        <a:pt x="590" y="638"/>
                      </a:lnTo>
                      <a:lnTo>
                        <a:pt x="592" y="642"/>
                      </a:lnTo>
                      <a:lnTo>
                        <a:pt x="590" y="648"/>
                      </a:lnTo>
                      <a:lnTo>
                        <a:pt x="598" y="658"/>
                      </a:lnTo>
                      <a:lnTo>
                        <a:pt x="608" y="676"/>
                      </a:lnTo>
                      <a:lnTo>
                        <a:pt x="626" y="688"/>
                      </a:lnTo>
                      <a:lnTo>
                        <a:pt x="642" y="690"/>
                      </a:lnTo>
                      <a:lnTo>
                        <a:pt x="638" y="678"/>
                      </a:lnTo>
                      <a:lnTo>
                        <a:pt x="646" y="688"/>
                      </a:lnTo>
                      <a:lnTo>
                        <a:pt x="650" y="672"/>
                      </a:lnTo>
                      <a:lnTo>
                        <a:pt x="648" y="652"/>
                      </a:lnTo>
                      <a:lnTo>
                        <a:pt x="638" y="634"/>
                      </a:lnTo>
                      <a:lnTo>
                        <a:pt x="632" y="622"/>
                      </a:lnTo>
                      <a:lnTo>
                        <a:pt x="626" y="620"/>
                      </a:lnTo>
                      <a:lnTo>
                        <a:pt x="624" y="616"/>
                      </a:lnTo>
                      <a:lnTo>
                        <a:pt x="626" y="612"/>
                      </a:lnTo>
                      <a:lnTo>
                        <a:pt x="612" y="590"/>
                      </a:lnTo>
                      <a:lnTo>
                        <a:pt x="608" y="584"/>
                      </a:lnTo>
                      <a:lnTo>
                        <a:pt x="598" y="568"/>
                      </a:lnTo>
                      <a:lnTo>
                        <a:pt x="588" y="560"/>
                      </a:lnTo>
                      <a:lnTo>
                        <a:pt x="584" y="550"/>
                      </a:lnTo>
                      <a:lnTo>
                        <a:pt x="568" y="530"/>
                      </a:lnTo>
                      <a:lnTo>
                        <a:pt x="568" y="530"/>
                      </a:lnTo>
                      <a:lnTo>
                        <a:pt x="586" y="536"/>
                      </a:lnTo>
                      <a:lnTo>
                        <a:pt x="592" y="538"/>
                      </a:lnTo>
                      <a:lnTo>
                        <a:pt x="598" y="536"/>
                      </a:lnTo>
                      <a:lnTo>
                        <a:pt x="598" y="536"/>
                      </a:lnTo>
                      <a:lnTo>
                        <a:pt x="600" y="538"/>
                      </a:lnTo>
                      <a:lnTo>
                        <a:pt x="604" y="540"/>
                      </a:lnTo>
                      <a:lnTo>
                        <a:pt x="618" y="552"/>
                      </a:lnTo>
                      <a:lnTo>
                        <a:pt x="654" y="590"/>
                      </a:lnTo>
                      <a:lnTo>
                        <a:pt x="714" y="658"/>
                      </a:lnTo>
                      <a:lnTo>
                        <a:pt x="714" y="658"/>
                      </a:lnTo>
                      <a:lnTo>
                        <a:pt x="724" y="666"/>
                      </a:lnTo>
                      <a:lnTo>
                        <a:pt x="740" y="676"/>
                      </a:lnTo>
                      <a:lnTo>
                        <a:pt x="770" y="692"/>
                      </a:lnTo>
                      <a:lnTo>
                        <a:pt x="770" y="692"/>
                      </a:lnTo>
                      <a:lnTo>
                        <a:pt x="792" y="698"/>
                      </a:lnTo>
                      <a:lnTo>
                        <a:pt x="804" y="702"/>
                      </a:lnTo>
                      <a:lnTo>
                        <a:pt x="804" y="702"/>
                      </a:lnTo>
                      <a:lnTo>
                        <a:pt x="814" y="706"/>
                      </a:lnTo>
                      <a:lnTo>
                        <a:pt x="822" y="708"/>
                      </a:lnTo>
                      <a:lnTo>
                        <a:pt x="830" y="708"/>
                      </a:lnTo>
                      <a:lnTo>
                        <a:pt x="830" y="708"/>
                      </a:lnTo>
                      <a:lnTo>
                        <a:pt x="836" y="708"/>
                      </a:lnTo>
                      <a:lnTo>
                        <a:pt x="842" y="708"/>
                      </a:lnTo>
                      <a:lnTo>
                        <a:pt x="848" y="710"/>
                      </a:lnTo>
                      <a:lnTo>
                        <a:pt x="852" y="722"/>
                      </a:lnTo>
                      <a:lnTo>
                        <a:pt x="904" y="736"/>
                      </a:lnTo>
                      <a:lnTo>
                        <a:pt x="904" y="736"/>
                      </a:lnTo>
                      <a:lnTo>
                        <a:pt x="910" y="736"/>
                      </a:lnTo>
                      <a:lnTo>
                        <a:pt x="914" y="734"/>
                      </a:lnTo>
                      <a:lnTo>
                        <a:pt x="916" y="732"/>
                      </a:lnTo>
                      <a:lnTo>
                        <a:pt x="916" y="730"/>
                      </a:lnTo>
                      <a:lnTo>
                        <a:pt x="916" y="730"/>
                      </a:lnTo>
                      <a:lnTo>
                        <a:pt x="914" y="722"/>
                      </a:lnTo>
                      <a:lnTo>
                        <a:pt x="910" y="716"/>
                      </a:lnTo>
                      <a:lnTo>
                        <a:pt x="898" y="700"/>
                      </a:lnTo>
                      <a:lnTo>
                        <a:pt x="898" y="700"/>
                      </a:lnTo>
                      <a:lnTo>
                        <a:pt x="892" y="694"/>
                      </a:lnTo>
                      <a:lnTo>
                        <a:pt x="884" y="690"/>
                      </a:lnTo>
                      <a:lnTo>
                        <a:pt x="878" y="688"/>
                      </a:lnTo>
                      <a:lnTo>
                        <a:pt x="878" y="688"/>
                      </a:lnTo>
                      <a:close/>
                      <a:moveTo>
                        <a:pt x="478" y="422"/>
                      </a:moveTo>
                      <a:lnTo>
                        <a:pt x="478" y="422"/>
                      </a:lnTo>
                      <a:lnTo>
                        <a:pt x="478" y="422"/>
                      </a:lnTo>
                      <a:lnTo>
                        <a:pt x="478" y="420"/>
                      </a:lnTo>
                      <a:lnTo>
                        <a:pt x="478" y="42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  <p:grpSp>
          <p:nvGrpSpPr>
            <p:cNvPr id="138" name="Group 715"/>
            <p:cNvGrpSpPr/>
            <p:nvPr/>
          </p:nvGrpSpPr>
          <p:grpSpPr>
            <a:xfrm>
              <a:off x="2" y="-16"/>
              <a:ext cx="9252335" cy="6787414"/>
              <a:chOff x="2" y="-16"/>
              <a:chExt cx="9252335" cy="6787414"/>
            </a:xfrm>
          </p:grpSpPr>
          <p:grpSp>
            <p:nvGrpSpPr>
              <p:cNvPr id="139" name="Group 129"/>
              <p:cNvGrpSpPr>
                <a:grpSpLocks noChangeAspect="1"/>
              </p:cNvGrpSpPr>
              <p:nvPr/>
            </p:nvGrpSpPr>
            <p:grpSpPr>
              <a:xfrm rot="20119239">
                <a:off x="7445117" y="3056828"/>
                <a:ext cx="1807220" cy="3062371"/>
                <a:chOff x="2048564" y="457200"/>
                <a:chExt cx="6368361" cy="10791417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5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6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7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8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21000"/>
                  </a:schemeClr>
                </a:solidFill>
                <a:ln w="9525">
                  <a:noFill/>
                  <a:round/>
                  <a:headEnd/>
                  <a:tailEnd/>
                </a:ln>
                <a:effectLst>
                  <a:glow rad="50800">
                    <a:schemeClr val="bg2">
                      <a:lumMod val="60000"/>
                      <a:lumOff val="40000"/>
                      <a:alpha val="33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26" name="Freeform 89"/>
                <p:cNvSpPr>
                  <a:spLocks noEditPoints="1"/>
                </p:cNvSpPr>
                <p:nvPr/>
              </p:nvSpPr>
              <p:spPr bwMode="auto">
                <a:xfrm rot="2303669">
                  <a:off x="2048564" y="7997672"/>
                  <a:ext cx="3812097" cy="325094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0" name="Group 134"/>
              <p:cNvGrpSpPr>
                <a:grpSpLocks noChangeAspect="1"/>
              </p:cNvGrpSpPr>
              <p:nvPr/>
            </p:nvGrpSpPr>
            <p:grpSpPr>
              <a:xfrm rot="1992353">
                <a:off x="7040279" y="5528388"/>
                <a:ext cx="986817" cy="1259010"/>
                <a:chOff x="1025626" y="1216025"/>
                <a:chExt cx="3317877" cy="4233024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2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4" name="Freeform 82"/>
                <p:cNvSpPr>
                  <a:spLocks noEditPoints="1"/>
                </p:cNvSpPr>
                <p:nvPr/>
              </p:nvSpPr>
              <p:spPr bwMode="auto">
                <a:xfrm rot="20200629">
                  <a:off x="1025626" y="2728077"/>
                  <a:ext cx="3317877" cy="272097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tx2">
                    <a:lumMod val="60000"/>
                    <a:lumOff val="40000"/>
                    <a:alpha val="10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tx2">
                      <a:lumMod val="60000"/>
                      <a:lumOff val="40000"/>
                      <a:alpha val="2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1" name="Group 154"/>
              <p:cNvGrpSpPr>
                <a:grpSpLocks noChangeAspect="1"/>
              </p:cNvGrpSpPr>
              <p:nvPr/>
            </p:nvGrpSpPr>
            <p:grpSpPr>
              <a:xfrm rot="2047758">
                <a:off x="6509445" y="1366517"/>
                <a:ext cx="1457110" cy="1131216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7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8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9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0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8000"/>
                  </a:schemeClr>
                </a:solidFill>
                <a:ln w="9525">
                  <a:solidFill>
                    <a:schemeClr val="bg2">
                      <a:lumMod val="60000"/>
                      <a:lumOff val="40000"/>
                      <a:alpha val="1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2" name="Group 164"/>
              <p:cNvGrpSpPr>
                <a:grpSpLocks noChangeAspect="1"/>
              </p:cNvGrpSpPr>
              <p:nvPr/>
            </p:nvGrpSpPr>
            <p:grpSpPr>
              <a:xfrm rot="20120039">
                <a:off x="8188924" y="3823923"/>
                <a:ext cx="960037" cy="745321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3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4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5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6" name="Freeform 75"/>
                <p:cNvSpPr>
                  <a:spLocks noEditPoints="1"/>
                </p:cNvSpPr>
                <p:nvPr/>
              </p:nvSpPr>
              <p:spPr bwMode="auto">
                <a:xfrm rot="813286"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3" name="Group 48"/>
              <p:cNvGrpSpPr>
                <a:grpSpLocks noChangeAspect="1"/>
              </p:cNvGrpSpPr>
              <p:nvPr/>
            </p:nvGrpSpPr>
            <p:grpSpPr>
              <a:xfrm>
                <a:off x="2" y="685789"/>
                <a:ext cx="1312805" cy="1509325"/>
                <a:chOff x="1447800" y="3114675"/>
                <a:chExt cx="1836489" cy="211141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9" name="Freeform 42"/>
                <p:cNvSpPr>
                  <a:spLocks/>
                </p:cNvSpPr>
                <p:nvPr/>
              </p:nvSpPr>
              <p:spPr bwMode="auto">
                <a:xfrm>
                  <a:off x="1990725" y="4175125"/>
                  <a:ext cx="498475" cy="269875"/>
                </a:xfrm>
                <a:custGeom>
                  <a:avLst/>
                  <a:gdLst>
                    <a:gd name="T0" fmla="*/ 314 w 314"/>
                    <a:gd name="T1" fmla="*/ 170 h 170"/>
                    <a:gd name="T2" fmla="*/ 314 w 314"/>
                    <a:gd name="T3" fmla="*/ 170 h 170"/>
                    <a:gd name="T4" fmla="*/ 314 w 314"/>
                    <a:gd name="T5" fmla="*/ 168 h 170"/>
                    <a:gd name="T6" fmla="*/ 314 w 314"/>
                    <a:gd name="T7" fmla="*/ 166 h 170"/>
                    <a:gd name="T8" fmla="*/ 314 w 314"/>
                    <a:gd name="T9" fmla="*/ 166 h 170"/>
                    <a:gd name="T10" fmla="*/ 300 w 314"/>
                    <a:gd name="T11" fmla="*/ 158 h 170"/>
                    <a:gd name="T12" fmla="*/ 58 w 314"/>
                    <a:gd name="T13" fmla="*/ 22 h 170"/>
                    <a:gd name="T14" fmla="*/ 58 w 314"/>
                    <a:gd name="T15" fmla="*/ 22 h 170"/>
                    <a:gd name="T16" fmla="*/ 34 w 314"/>
                    <a:gd name="T17" fmla="*/ 8 h 170"/>
                    <a:gd name="T18" fmla="*/ 34 w 314"/>
                    <a:gd name="T19" fmla="*/ 8 h 170"/>
                    <a:gd name="T20" fmla="*/ 22 w 314"/>
                    <a:gd name="T21" fmla="*/ 2 h 170"/>
                    <a:gd name="T22" fmla="*/ 8 w 314"/>
                    <a:gd name="T23" fmla="*/ 0 h 170"/>
                    <a:gd name="T24" fmla="*/ 8 w 314"/>
                    <a:gd name="T25" fmla="*/ 0 h 170"/>
                    <a:gd name="T26" fmla="*/ 4 w 314"/>
                    <a:gd name="T27" fmla="*/ 0 h 170"/>
                    <a:gd name="T28" fmla="*/ 2 w 314"/>
                    <a:gd name="T29" fmla="*/ 2 h 170"/>
                    <a:gd name="T30" fmla="*/ 0 w 314"/>
                    <a:gd name="T31" fmla="*/ 4 h 170"/>
                    <a:gd name="T32" fmla="*/ 2 w 314"/>
                    <a:gd name="T33" fmla="*/ 6 h 170"/>
                    <a:gd name="T34" fmla="*/ 2 w 314"/>
                    <a:gd name="T35" fmla="*/ 6 h 170"/>
                    <a:gd name="T36" fmla="*/ 8 w 314"/>
                    <a:gd name="T37" fmla="*/ 12 h 170"/>
                    <a:gd name="T38" fmla="*/ 16 w 314"/>
                    <a:gd name="T39" fmla="*/ 14 h 170"/>
                    <a:gd name="T40" fmla="*/ 16 w 314"/>
                    <a:gd name="T41" fmla="*/ 14 h 170"/>
                    <a:gd name="T42" fmla="*/ 28 w 314"/>
                    <a:gd name="T43" fmla="*/ 18 h 170"/>
                    <a:gd name="T44" fmla="*/ 40 w 314"/>
                    <a:gd name="T45" fmla="*/ 24 h 170"/>
                    <a:gd name="T46" fmla="*/ 298 w 314"/>
                    <a:gd name="T47" fmla="*/ 162 h 170"/>
                    <a:gd name="T48" fmla="*/ 298 w 314"/>
                    <a:gd name="T49" fmla="*/ 162 h 170"/>
                    <a:gd name="T50" fmla="*/ 308 w 314"/>
                    <a:gd name="T51" fmla="*/ 168 h 170"/>
                    <a:gd name="T52" fmla="*/ 314 w 314"/>
                    <a:gd name="T53" fmla="*/ 170 h 170"/>
                    <a:gd name="T54" fmla="*/ 314 w 314"/>
                    <a:gd name="T55" fmla="*/ 170 h 1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4" h="170">
                      <a:moveTo>
                        <a:pt x="314" y="170"/>
                      </a:moveTo>
                      <a:lnTo>
                        <a:pt x="314" y="170"/>
                      </a:lnTo>
                      <a:lnTo>
                        <a:pt x="314" y="168"/>
                      </a:lnTo>
                      <a:lnTo>
                        <a:pt x="314" y="166"/>
                      </a:lnTo>
                      <a:lnTo>
                        <a:pt x="314" y="166"/>
                      </a:lnTo>
                      <a:lnTo>
                        <a:pt x="300" y="158"/>
                      </a:lnTo>
                      <a:lnTo>
                        <a:pt x="58" y="22"/>
                      </a:lnTo>
                      <a:lnTo>
                        <a:pt x="58" y="22"/>
                      </a:lnTo>
                      <a:lnTo>
                        <a:pt x="34" y="8"/>
                      </a:lnTo>
                      <a:lnTo>
                        <a:pt x="34" y="8"/>
                      </a:lnTo>
                      <a:lnTo>
                        <a:pt x="2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0" y="4"/>
                      </a:lnTo>
                      <a:lnTo>
                        <a:pt x="2" y="6"/>
                      </a:lnTo>
                      <a:lnTo>
                        <a:pt x="2" y="6"/>
                      </a:lnTo>
                      <a:lnTo>
                        <a:pt x="8" y="12"/>
                      </a:lnTo>
                      <a:lnTo>
                        <a:pt x="16" y="14"/>
                      </a:lnTo>
                      <a:lnTo>
                        <a:pt x="16" y="14"/>
                      </a:lnTo>
                      <a:lnTo>
                        <a:pt x="28" y="18"/>
                      </a:lnTo>
                      <a:lnTo>
                        <a:pt x="40" y="24"/>
                      </a:lnTo>
                      <a:lnTo>
                        <a:pt x="298" y="162"/>
                      </a:lnTo>
                      <a:lnTo>
                        <a:pt x="298" y="162"/>
                      </a:lnTo>
                      <a:lnTo>
                        <a:pt x="308" y="168"/>
                      </a:lnTo>
                      <a:lnTo>
                        <a:pt x="314" y="170"/>
                      </a:lnTo>
                      <a:lnTo>
                        <a:pt x="314" y="17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0" name="Freeform 43"/>
                <p:cNvSpPr>
                  <a:spLocks/>
                </p:cNvSpPr>
                <p:nvPr/>
              </p:nvSpPr>
              <p:spPr bwMode="auto">
                <a:xfrm>
                  <a:off x="2498725" y="44513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1" name="Freeform 44"/>
                <p:cNvSpPr>
                  <a:spLocks/>
                </p:cNvSpPr>
                <p:nvPr/>
              </p:nvSpPr>
              <p:spPr bwMode="auto">
                <a:xfrm>
                  <a:off x="2511425" y="3870325"/>
                  <a:ext cx="60325" cy="561975"/>
                </a:xfrm>
                <a:custGeom>
                  <a:avLst/>
                  <a:gdLst>
                    <a:gd name="T0" fmla="*/ 2 w 38"/>
                    <a:gd name="T1" fmla="*/ 352 h 354"/>
                    <a:gd name="T2" fmla="*/ 2 w 38"/>
                    <a:gd name="T3" fmla="*/ 352 h 354"/>
                    <a:gd name="T4" fmla="*/ 4 w 38"/>
                    <a:gd name="T5" fmla="*/ 346 h 354"/>
                    <a:gd name="T6" fmla="*/ 6 w 38"/>
                    <a:gd name="T7" fmla="*/ 336 h 354"/>
                    <a:gd name="T8" fmla="*/ 32 w 38"/>
                    <a:gd name="T9" fmla="*/ 44 h 354"/>
                    <a:gd name="T10" fmla="*/ 32 w 38"/>
                    <a:gd name="T11" fmla="*/ 44 h 354"/>
                    <a:gd name="T12" fmla="*/ 34 w 38"/>
                    <a:gd name="T13" fmla="*/ 30 h 354"/>
                    <a:gd name="T14" fmla="*/ 36 w 38"/>
                    <a:gd name="T15" fmla="*/ 20 h 354"/>
                    <a:gd name="T16" fmla="*/ 36 w 38"/>
                    <a:gd name="T17" fmla="*/ 20 h 354"/>
                    <a:gd name="T18" fmla="*/ 38 w 38"/>
                    <a:gd name="T19" fmla="*/ 10 h 354"/>
                    <a:gd name="T20" fmla="*/ 38 w 38"/>
                    <a:gd name="T21" fmla="*/ 2 h 354"/>
                    <a:gd name="T22" fmla="*/ 38 w 38"/>
                    <a:gd name="T23" fmla="*/ 2 h 354"/>
                    <a:gd name="T24" fmla="*/ 36 w 38"/>
                    <a:gd name="T25" fmla="*/ 0 h 354"/>
                    <a:gd name="T26" fmla="*/ 34 w 38"/>
                    <a:gd name="T27" fmla="*/ 0 h 354"/>
                    <a:gd name="T28" fmla="*/ 32 w 38"/>
                    <a:gd name="T29" fmla="*/ 0 h 354"/>
                    <a:gd name="T30" fmla="*/ 28 w 38"/>
                    <a:gd name="T31" fmla="*/ 4 h 354"/>
                    <a:gd name="T32" fmla="*/ 28 w 38"/>
                    <a:gd name="T33" fmla="*/ 4 h 354"/>
                    <a:gd name="T34" fmla="*/ 24 w 38"/>
                    <a:gd name="T35" fmla="*/ 16 h 354"/>
                    <a:gd name="T36" fmla="*/ 22 w 38"/>
                    <a:gd name="T37" fmla="*/ 30 h 354"/>
                    <a:gd name="T38" fmla="*/ 22 w 38"/>
                    <a:gd name="T39" fmla="*/ 30 h 354"/>
                    <a:gd name="T40" fmla="*/ 20 w 38"/>
                    <a:gd name="T41" fmla="*/ 58 h 354"/>
                    <a:gd name="T42" fmla="*/ 0 w 38"/>
                    <a:gd name="T43" fmla="*/ 334 h 354"/>
                    <a:gd name="T44" fmla="*/ 0 w 38"/>
                    <a:gd name="T45" fmla="*/ 334 h 354"/>
                    <a:gd name="T46" fmla="*/ 0 w 38"/>
                    <a:gd name="T47" fmla="*/ 352 h 354"/>
                    <a:gd name="T48" fmla="*/ 0 w 38"/>
                    <a:gd name="T49" fmla="*/ 352 h 354"/>
                    <a:gd name="T50" fmla="*/ 0 w 38"/>
                    <a:gd name="T51" fmla="*/ 354 h 354"/>
                    <a:gd name="T52" fmla="*/ 0 w 38"/>
                    <a:gd name="T53" fmla="*/ 354 h 354"/>
                    <a:gd name="T54" fmla="*/ 2 w 38"/>
                    <a:gd name="T55" fmla="*/ 352 h 354"/>
                    <a:gd name="T56" fmla="*/ 2 w 38"/>
                    <a:gd name="T57" fmla="*/ 352 h 35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</a:cxnLst>
                  <a:rect l="0" t="0" r="r" b="b"/>
                  <a:pathLst>
                    <a:path w="38" h="354">
                      <a:moveTo>
                        <a:pt x="2" y="352"/>
                      </a:moveTo>
                      <a:lnTo>
                        <a:pt x="2" y="352"/>
                      </a:lnTo>
                      <a:lnTo>
                        <a:pt x="4" y="346"/>
                      </a:lnTo>
                      <a:lnTo>
                        <a:pt x="6" y="336"/>
                      </a:lnTo>
                      <a:lnTo>
                        <a:pt x="32" y="44"/>
                      </a:lnTo>
                      <a:lnTo>
                        <a:pt x="32" y="44"/>
                      </a:lnTo>
                      <a:lnTo>
                        <a:pt x="34" y="30"/>
                      </a:lnTo>
                      <a:lnTo>
                        <a:pt x="36" y="20"/>
                      </a:lnTo>
                      <a:lnTo>
                        <a:pt x="36" y="20"/>
                      </a:lnTo>
                      <a:lnTo>
                        <a:pt x="38" y="10"/>
                      </a:lnTo>
                      <a:lnTo>
                        <a:pt x="38" y="2"/>
                      </a:lnTo>
                      <a:lnTo>
                        <a:pt x="38" y="2"/>
                      </a:lnTo>
                      <a:lnTo>
                        <a:pt x="36" y="0"/>
                      </a:lnTo>
                      <a:lnTo>
                        <a:pt x="34" y="0"/>
                      </a:lnTo>
                      <a:lnTo>
                        <a:pt x="32" y="0"/>
                      </a:lnTo>
                      <a:lnTo>
                        <a:pt x="28" y="4"/>
                      </a:lnTo>
                      <a:lnTo>
                        <a:pt x="28" y="4"/>
                      </a:lnTo>
                      <a:lnTo>
                        <a:pt x="24" y="16"/>
                      </a:lnTo>
                      <a:lnTo>
                        <a:pt x="22" y="30"/>
                      </a:lnTo>
                      <a:lnTo>
                        <a:pt x="22" y="30"/>
                      </a:lnTo>
                      <a:lnTo>
                        <a:pt x="20" y="58"/>
                      </a:lnTo>
                      <a:lnTo>
                        <a:pt x="0" y="334"/>
                      </a:lnTo>
                      <a:lnTo>
                        <a:pt x="0" y="334"/>
                      </a:lnTo>
                      <a:lnTo>
                        <a:pt x="0" y="352"/>
                      </a:lnTo>
                      <a:lnTo>
                        <a:pt x="0" y="352"/>
                      </a:lnTo>
                      <a:lnTo>
                        <a:pt x="0" y="354"/>
                      </a:lnTo>
                      <a:lnTo>
                        <a:pt x="0" y="354"/>
                      </a:lnTo>
                      <a:lnTo>
                        <a:pt x="2" y="352"/>
                      </a:lnTo>
                      <a:lnTo>
                        <a:pt x="2" y="35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2" name="Freeform 45"/>
                <p:cNvSpPr>
                  <a:spLocks noEditPoints="1"/>
                </p:cNvSpPr>
                <p:nvPr/>
              </p:nvSpPr>
              <p:spPr bwMode="auto">
                <a:xfrm>
                  <a:off x="1447800" y="3114675"/>
                  <a:ext cx="1836489" cy="2111412"/>
                </a:xfrm>
                <a:custGeom>
                  <a:avLst/>
                  <a:gdLst>
                    <a:gd name="T0" fmla="*/ 1324 w 1336"/>
                    <a:gd name="T1" fmla="*/ 968 h 1536"/>
                    <a:gd name="T2" fmla="*/ 1306 w 1336"/>
                    <a:gd name="T3" fmla="*/ 886 h 1536"/>
                    <a:gd name="T4" fmla="*/ 1268 w 1336"/>
                    <a:gd name="T5" fmla="*/ 846 h 1536"/>
                    <a:gd name="T6" fmla="*/ 1108 w 1336"/>
                    <a:gd name="T7" fmla="*/ 788 h 1536"/>
                    <a:gd name="T8" fmla="*/ 1220 w 1336"/>
                    <a:gd name="T9" fmla="*/ 664 h 1536"/>
                    <a:gd name="T10" fmla="*/ 1246 w 1336"/>
                    <a:gd name="T11" fmla="*/ 442 h 1536"/>
                    <a:gd name="T12" fmla="*/ 1102 w 1336"/>
                    <a:gd name="T13" fmla="*/ 20 h 1536"/>
                    <a:gd name="T14" fmla="*/ 1084 w 1336"/>
                    <a:gd name="T15" fmla="*/ 0 h 1536"/>
                    <a:gd name="T16" fmla="*/ 1000 w 1336"/>
                    <a:gd name="T17" fmla="*/ 18 h 1536"/>
                    <a:gd name="T18" fmla="*/ 740 w 1336"/>
                    <a:gd name="T19" fmla="*/ 628 h 1536"/>
                    <a:gd name="T20" fmla="*/ 728 w 1336"/>
                    <a:gd name="T21" fmla="*/ 864 h 1536"/>
                    <a:gd name="T22" fmla="*/ 708 w 1336"/>
                    <a:gd name="T23" fmla="*/ 844 h 1536"/>
                    <a:gd name="T24" fmla="*/ 688 w 1336"/>
                    <a:gd name="T25" fmla="*/ 826 h 1536"/>
                    <a:gd name="T26" fmla="*/ 674 w 1336"/>
                    <a:gd name="T27" fmla="*/ 828 h 1536"/>
                    <a:gd name="T28" fmla="*/ 662 w 1336"/>
                    <a:gd name="T29" fmla="*/ 828 h 1536"/>
                    <a:gd name="T30" fmla="*/ 650 w 1336"/>
                    <a:gd name="T31" fmla="*/ 840 h 1536"/>
                    <a:gd name="T32" fmla="*/ 650 w 1336"/>
                    <a:gd name="T33" fmla="*/ 846 h 1536"/>
                    <a:gd name="T34" fmla="*/ 642 w 1336"/>
                    <a:gd name="T35" fmla="*/ 870 h 1536"/>
                    <a:gd name="T36" fmla="*/ 650 w 1336"/>
                    <a:gd name="T37" fmla="*/ 904 h 1536"/>
                    <a:gd name="T38" fmla="*/ 158 w 1336"/>
                    <a:gd name="T39" fmla="*/ 670 h 1536"/>
                    <a:gd name="T40" fmla="*/ 44 w 1336"/>
                    <a:gd name="T41" fmla="*/ 1130 h 1536"/>
                    <a:gd name="T42" fmla="*/ 258 w 1336"/>
                    <a:gd name="T43" fmla="*/ 1190 h 1536"/>
                    <a:gd name="T44" fmla="*/ 380 w 1336"/>
                    <a:gd name="T45" fmla="*/ 1180 h 1536"/>
                    <a:gd name="T46" fmla="*/ 340 w 1336"/>
                    <a:gd name="T47" fmla="*/ 1346 h 1536"/>
                    <a:gd name="T48" fmla="*/ 354 w 1336"/>
                    <a:gd name="T49" fmla="*/ 1398 h 1536"/>
                    <a:gd name="T50" fmla="*/ 438 w 1336"/>
                    <a:gd name="T51" fmla="*/ 1488 h 1536"/>
                    <a:gd name="T52" fmla="*/ 464 w 1336"/>
                    <a:gd name="T53" fmla="*/ 1502 h 1536"/>
                    <a:gd name="T54" fmla="*/ 498 w 1336"/>
                    <a:gd name="T55" fmla="*/ 1504 h 1536"/>
                    <a:gd name="T56" fmla="*/ 524 w 1336"/>
                    <a:gd name="T57" fmla="*/ 1520 h 1536"/>
                    <a:gd name="T58" fmla="*/ 562 w 1336"/>
                    <a:gd name="T59" fmla="*/ 1520 h 1536"/>
                    <a:gd name="T60" fmla="*/ 594 w 1336"/>
                    <a:gd name="T61" fmla="*/ 1526 h 1536"/>
                    <a:gd name="T62" fmla="*/ 634 w 1336"/>
                    <a:gd name="T63" fmla="*/ 1530 h 1536"/>
                    <a:gd name="T64" fmla="*/ 712 w 1336"/>
                    <a:gd name="T65" fmla="*/ 1536 h 1536"/>
                    <a:gd name="T66" fmla="*/ 738 w 1336"/>
                    <a:gd name="T67" fmla="*/ 1514 h 1536"/>
                    <a:gd name="T68" fmla="*/ 758 w 1336"/>
                    <a:gd name="T69" fmla="*/ 1500 h 1536"/>
                    <a:gd name="T70" fmla="*/ 792 w 1336"/>
                    <a:gd name="T71" fmla="*/ 1420 h 1536"/>
                    <a:gd name="T72" fmla="*/ 790 w 1336"/>
                    <a:gd name="T73" fmla="*/ 1286 h 1536"/>
                    <a:gd name="T74" fmla="*/ 746 w 1336"/>
                    <a:gd name="T75" fmla="*/ 1062 h 1536"/>
                    <a:gd name="T76" fmla="*/ 812 w 1336"/>
                    <a:gd name="T77" fmla="*/ 1210 h 1536"/>
                    <a:gd name="T78" fmla="*/ 850 w 1336"/>
                    <a:gd name="T79" fmla="*/ 1282 h 1536"/>
                    <a:gd name="T80" fmla="*/ 938 w 1336"/>
                    <a:gd name="T81" fmla="*/ 1348 h 1536"/>
                    <a:gd name="T82" fmla="*/ 932 w 1336"/>
                    <a:gd name="T83" fmla="*/ 1238 h 1536"/>
                    <a:gd name="T84" fmla="*/ 892 w 1336"/>
                    <a:gd name="T85" fmla="*/ 1166 h 1536"/>
                    <a:gd name="T86" fmla="*/ 804 w 1336"/>
                    <a:gd name="T87" fmla="*/ 1030 h 1536"/>
                    <a:gd name="T88" fmla="*/ 884 w 1336"/>
                    <a:gd name="T89" fmla="*/ 1104 h 1536"/>
                    <a:gd name="T90" fmla="*/ 1036 w 1336"/>
                    <a:gd name="T91" fmla="*/ 1238 h 1536"/>
                    <a:gd name="T92" fmla="*/ 1138 w 1336"/>
                    <a:gd name="T93" fmla="*/ 1282 h 1536"/>
                    <a:gd name="T94" fmla="*/ 1174 w 1336"/>
                    <a:gd name="T95" fmla="*/ 1274 h 1536"/>
                    <a:gd name="T96" fmla="*/ 1196 w 1336"/>
                    <a:gd name="T97" fmla="*/ 1272 h 1536"/>
                    <a:gd name="T98" fmla="*/ 1244 w 1336"/>
                    <a:gd name="T99" fmla="*/ 1216 h 1536"/>
                    <a:gd name="T100" fmla="*/ 1268 w 1336"/>
                    <a:gd name="T101" fmla="*/ 1184 h 1536"/>
                    <a:gd name="T102" fmla="*/ 1282 w 1336"/>
                    <a:gd name="T103" fmla="*/ 1144 h 1536"/>
                    <a:gd name="T104" fmla="*/ 1296 w 1336"/>
                    <a:gd name="T105" fmla="*/ 1124 h 1536"/>
                    <a:gd name="T106" fmla="*/ 1314 w 1336"/>
                    <a:gd name="T107" fmla="*/ 1078 h 1536"/>
                    <a:gd name="T108" fmla="*/ 1316 w 1336"/>
                    <a:gd name="T109" fmla="*/ 1054 h 1536"/>
                    <a:gd name="T110" fmla="*/ 1336 w 1336"/>
                    <a:gd name="T111" fmla="*/ 1020 h 1536"/>
                    <a:gd name="T112" fmla="*/ 662 w 1336"/>
                    <a:gd name="T113" fmla="*/ 842 h 15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336" h="1536">
                      <a:moveTo>
                        <a:pt x="1336" y="1020"/>
                      </a:moveTo>
                      <a:lnTo>
                        <a:pt x="1336" y="1012"/>
                      </a:lnTo>
                      <a:lnTo>
                        <a:pt x="1336" y="1012"/>
                      </a:lnTo>
                      <a:lnTo>
                        <a:pt x="1334" y="1006"/>
                      </a:lnTo>
                      <a:lnTo>
                        <a:pt x="1324" y="968"/>
                      </a:lnTo>
                      <a:lnTo>
                        <a:pt x="1326" y="934"/>
                      </a:lnTo>
                      <a:lnTo>
                        <a:pt x="1312" y="908"/>
                      </a:lnTo>
                      <a:lnTo>
                        <a:pt x="1312" y="908"/>
                      </a:lnTo>
                      <a:lnTo>
                        <a:pt x="1308" y="896"/>
                      </a:lnTo>
                      <a:lnTo>
                        <a:pt x="1306" y="886"/>
                      </a:lnTo>
                      <a:lnTo>
                        <a:pt x="1300" y="876"/>
                      </a:lnTo>
                      <a:lnTo>
                        <a:pt x="1300" y="876"/>
                      </a:lnTo>
                      <a:lnTo>
                        <a:pt x="1292" y="868"/>
                      </a:lnTo>
                      <a:lnTo>
                        <a:pt x="1282" y="858"/>
                      </a:lnTo>
                      <a:lnTo>
                        <a:pt x="1268" y="846"/>
                      </a:lnTo>
                      <a:lnTo>
                        <a:pt x="1194" y="804"/>
                      </a:lnTo>
                      <a:lnTo>
                        <a:pt x="1194" y="804"/>
                      </a:lnTo>
                      <a:lnTo>
                        <a:pt x="1124" y="788"/>
                      </a:lnTo>
                      <a:lnTo>
                        <a:pt x="1124" y="788"/>
                      </a:lnTo>
                      <a:lnTo>
                        <a:pt x="1108" y="788"/>
                      </a:lnTo>
                      <a:lnTo>
                        <a:pt x="1082" y="790"/>
                      </a:lnTo>
                      <a:lnTo>
                        <a:pt x="1020" y="800"/>
                      </a:lnTo>
                      <a:lnTo>
                        <a:pt x="1148" y="718"/>
                      </a:lnTo>
                      <a:lnTo>
                        <a:pt x="1184" y="692"/>
                      </a:lnTo>
                      <a:lnTo>
                        <a:pt x="1220" y="664"/>
                      </a:lnTo>
                      <a:lnTo>
                        <a:pt x="1240" y="634"/>
                      </a:lnTo>
                      <a:lnTo>
                        <a:pt x="1254" y="592"/>
                      </a:lnTo>
                      <a:lnTo>
                        <a:pt x="1258" y="536"/>
                      </a:lnTo>
                      <a:lnTo>
                        <a:pt x="1252" y="478"/>
                      </a:lnTo>
                      <a:lnTo>
                        <a:pt x="1246" y="442"/>
                      </a:lnTo>
                      <a:lnTo>
                        <a:pt x="1214" y="344"/>
                      </a:lnTo>
                      <a:lnTo>
                        <a:pt x="1198" y="280"/>
                      </a:lnTo>
                      <a:lnTo>
                        <a:pt x="1150" y="122"/>
                      </a:lnTo>
                      <a:lnTo>
                        <a:pt x="1118" y="46"/>
                      </a:lnTo>
                      <a:lnTo>
                        <a:pt x="1102" y="20"/>
                      </a:lnTo>
                      <a:lnTo>
                        <a:pt x="1102" y="20"/>
                      </a:lnTo>
                      <a:lnTo>
                        <a:pt x="1102" y="18"/>
                      </a:lnTo>
                      <a:lnTo>
                        <a:pt x="1100" y="12"/>
                      </a:lnTo>
                      <a:lnTo>
                        <a:pt x="1094" y="6"/>
                      </a:lnTo>
                      <a:lnTo>
                        <a:pt x="1084" y="0"/>
                      </a:lnTo>
                      <a:lnTo>
                        <a:pt x="1044" y="0"/>
                      </a:lnTo>
                      <a:lnTo>
                        <a:pt x="1044" y="0"/>
                      </a:lnTo>
                      <a:lnTo>
                        <a:pt x="1028" y="6"/>
                      </a:lnTo>
                      <a:lnTo>
                        <a:pt x="1014" y="12"/>
                      </a:lnTo>
                      <a:lnTo>
                        <a:pt x="1000" y="18"/>
                      </a:lnTo>
                      <a:lnTo>
                        <a:pt x="930" y="90"/>
                      </a:lnTo>
                      <a:lnTo>
                        <a:pt x="860" y="190"/>
                      </a:lnTo>
                      <a:lnTo>
                        <a:pt x="806" y="322"/>
                      </a:lnTo>
                      <a:lnTo>
                        <a:pt x="772" y="442"/>
                      </a:lnTo>
                      <a:lnTo>
                        <a:pt x="740" y="628"/>
                      </a:lnTo>
                      <a:lnTo>
                        <a:pt x="732" y="758"/>
                      </a:lnTo>
                      <a:lnTo>
                        <a:pt x="730" y="842"/>
                      </a:lnTo>
                      <a:lnTo>
                        <a:pt x="730" y="870"/>
                      </a:lnTo>
                      <a:lnTo>
                        <a:pt x="730" y="870"/>
                      </a:lnTo>
                      <a:lnTo>
                        <a:pt x="728" y="864"/>
                      </a:lnTo>
                      <a:lnTo>
                        <a:pt x="728" y="864"/>
                      </a:lnTo>
                      <a:lnTo>
                        <a:pt x="720" y="858"/>
                      </a:lnTo>
                      <a:lnTo>
                        <a:pt x="708" y="850"/>
                      </a:lnTo>
                      <a:lnTo>
                        <a:pt x="708" y="850"/>
                      </a:lnTo>
                      <a:lnTo>
                        <a:pt x="708" y="844"/>
                      </a:lnTo>
                      <a:lnTo>
                        <a:pt x="706" y="836"/>
                      </a:lnTo>
                      <a:lnTo>
                        <a:pt x="706" y="836"/>
                      </a:lnTo>
                      <a:lnTo>
                        <a:pt x="702" y="830"/>
                      </a:lnTo>
                      <a:lnTo>
                        <a:pt x="696" y="828"/>
                      </a:lnTo>
                      <a:lnTo>
                        <a:pt x="688" y="826"/>
                      </a:lnTo>
                      <a:lnTo>
                        <a:pt x="680" y="828"/>
                      </a:lnTo>
                      <a:lnTo>
                        <a:pt x="680" y="828"/>
                      </a:lnTo>
                      <a:lnTo>
                        <a:pt x="678" y="830"/>
                      </a:lnTo>
                      <a:lnTo>
                        <a:pt x="678" y="824"/>
                      </a:lnTo>
                      <a:lnTo>
                        <a:pt x="674" y="828"/>
                      </a:lnTo>
                      <a:lnTo>
                        <a:pt x="670" y="830"/>
                      </a:lnTo>
                      <a:lnTo>
                        <a:pt x="670" y="830"/>
                      </a:lnTo>
                      <a:lnTo>
                        <a:pt x="664" y="828"/>
                      </a:lnTo>
                      <a:lnTo>
                        <a:pt x="664" y="828"/>
                      </a:lnTo>
                      <a:lnTo>
                        <a:pt x="662" y="828"/>
                      </a:lnTo>
                      <a:lnTo>
                        <a:pt x="660" y="832"/>
                      </a:lnTo>
                      <a:lnTo>
                        <a:pt x="656" y="834"/>
                      </a:lnTo>
                      <a:lnTo>
                        <a:pt x="658" y="836"/>
                      </a:lnTo>
                      <a:lnTo>
                        <a:pt x="654" y="838"/>
                      </a:lnTo>
                      <a:lnTo>
                        <a:pt x="650" y="840"/>
                      </a:lnTo>
                      <a:lnTo>
                        <a:pt x="656" y="842"/>
                      </a:lnTo>
                      <a:lnTo>
                        <a:pt x="656" y="844"/>
                      </a:lnTo>
                      <a:lnTo>
                        <a:pt x="656" y="844"/>
                      </a:lnTo>
                      <a:lnTo>
                        <a:pt x="650" y="846"/>
                      </a:lnTo>
                      <a:lnTo>
                        <a:pt x="650" y="846"/>
                      </a:lnTo>
                      <a:lnTo>
                        <a:pt x="644" y="850"/>
                      </a:lnTo>
                      <a:lnTo>
                        <a:pt x="640" y="856"/>
                      </a:lnTo>
                      <a:lnTo>
                        <a:pt x="640" y="864"/>
                      </a:lnTo>
                      <a:lnTo>
                        <a:pt x="642" y="870"/>
                      </a:lnTo>
                      <a:lnTo>
                        <a:pt x="642" y="870"/>
                      </a:lnTo>
                      <a:lnTo>
                        <a:pt x="646" y="876"/>
                      </a:lnTo>
                      <a:lnTo>
                        <a:pt x="650" y="878"/>
                      </a:lnTo>
                      <a:lnTo>
                        <a:pt x="650" y="878"/>
                      </a:lnTo>
                      <a:lnTo>
                        <a:pt x="648" y="894"/>
                      </a:lnTo>
                      <a:lnTo>
                        <a:pt x="650" y="904"/>
                      </a:lnTo>
                      <a:lnTo>
                        <a:pt x="634" y="894"/>
                      </a:lnTo>
                      <a:lnTo>
                        <a:pt x="562" y="848"/>
                      </a:lnTo>
                      <a:lnTo>
                        <a:pt x="450" y="784"/>
                      </a:lnTo>
                      <a:lnTo>
                        <a:pt x="276" y="708"/>
                      </a:lnTo>
                      <a:lnTo>
                        <a:pt x="158" y="670"/>
                      </a:lnTo>
                      <a:lnTo>
                        <a:pt x="18" y="644"/>
                      </a:lnTo>
                      <a:lnTo>
                        <a:pt x="0" y="644"/>
                      </a:lnTo>
                      <a:lnTo>
                        <a:pt x="0" y="1084"/>
                      </a:lnTo>
                      <a:lnTo>
                        <a:pt x="16" y="1104"/>
                      </a:lnTo>
                      <a:lnTo>
                        <a:pt x="44" y="1130"/>
                      </a:lnTo>
                      <a:lnTo>
                        <a:pt x="88" y="1166"/>
                      </a:lnTo>
                      <a:lnTo>
                        <a:pt x="138" y="1194"/>
                      </a:lnTo>
                      <a:lnTo>
                        <a:pt x="180" y="1206"/>
                      </a:lnTo>
                      <a:lnTo>
                        <a:pt x="216" y="1206"/>
                      </a:lnTo>
                      <a:lnTo>
                        <a:pt x="258" y="1190"/>
                      </a:lnTo>
                      <a:lnTo>
                        <a:pt x="300" y="1174"/>
                      </a:lnTo>
                      <a:lnTo>
                        <a:pt x="440" y="1114"/>
                      </a:lnTo>
                      <a:lnTo>
                        <a:pt x="440" y="1114"/>
                      </a:lnTo>
                      <a:lnTo>
                        <a:pt x="396" y="1160"/>
                      </a:lnTo>
                      <a:lnTo>
                        <a:pt x="380" y="1180"/>
                      </a:lnTo>
                      <a:lnTo>
                        <a:pt x="372" y="1192"/>
                      </a:lnTo>
                      <a:lnTo>
                        <a:pt x="372" y="1192"/>
                      </a:lnTo>
                      <a:lnTo>
                        <a:pt x="348" y="1260"/>
                      </a:lnTo>
                      <a:lnTo>
                        <a:pt x="340" y="1346"/>
                      </a:lnTo>
                      <a:lnTo>
                        <a:pt x="340" y="1346"/>
                      </a:lnTo>
                      <a:lnTo>
                        <a:pt x="344" y="1364"/>
                      </a:lnTo>
                      <a:lnTo>
                        <a:pt x="346" y="1378"/>
                      </a:lnTo>
                      <a:lnTo>
                        <a:pt x="348" y="1390"/>
                      </a:lnTo>
                      <a:lnTo>
                        <a:pt x="348" y="1390"/>
                      </a:lnTo>
                      <a:lnTo>
                        <a:pt x="354" y="1398"/>
                      </a:lnTo>
                      <a:lnTo>
                        <a:pt x="360" y="1406"/>
                      </a:lnTo>
                      <a:lnTo>
                        <a:pt x="368" y="1416"/>
                      </a:lnTo>
                      <a:lnTo>
                        <a:pt x="382" y="1444"/>
                      </a:lnTo>
                      <a:lnTo>
                        <a:pt x="412" y="1460"/>
                      </a:lnTo>
                      <a:lnTo>
                        <a:pt x="438" y="1488"/>
                      </a:lnTo>
                      <a:lnTo>
                        <a:pt x="438" y="1488"/>
                      </a:lnTo>
                      <a:lnTo>
                        <a:pt x="440" y="1492"/>
                      </a:lnTo>
                      <a:lnTo>
                        <a:pt x="446" y="1496"/>
                      </a:lnTo>
                      <a:lnTo>
                        <a:pt x="458" y="1500"/>
                      </a:lnTo>
                      <a:lnTo>
                        <a:pt x="464" y="1502"/>
                      </a:lnTo>
                      <a:lnTo>
                        <a:pt x="474" y="1500"/>
                      </a:lnTo>
                      <a:lnTo>
                        <a:pt x="474" y="1500"/>
                      </a:lnTo>
                      <a:lnTo>
                        <a:pt x="488" y="1500"/>
                      </a:lnTo>
                      <a:lnTo>
                        <a:pt x="496" y="1502"/>
                      </a:lnTo>
                      <a:lnTo>
                        <a:pt x="498" y="1504"/>
                      </a:lnTo>
                      <a:lnTo>
                        <a:pt x="500" y="1506"/>
                      </a:lnTo>
                      <a:lnTo>
                        <a:pt x="500" y="1506"/>
                      </a:lnTo>
                      <a:lnTo>
                        <a:pt x="510" y="1512"/>
                      </a:lnTo>
                      <a:lnTo>
                        <a:pt x="524" y="1520"/>
                      </a:lnTo>
                      <a:lnTo>
                        <a:pt x="524" y="1520"/>
                      </a:lnTo>
                      <a:lnTo>
                        <a:pt x="542" y="1522"/>
                      </a:lnTo>
                      <a:lnTo>
                        <a:pt x="554" y="1522"/>
                      </a:lnTo>
                      <a:lnTo>
                        <a:pt x="558" y="1522"/>
                      </a:lnTo>
                      <a:lnTo>
                        <a:pt x="562" y="1520"/>
                      </a:lnTo>
                      <a:lnTo>
                        <a:pt x="562" y="1520"/>
                      </a:lnTo>
                      <a:lnTo>
                        <a:pt x="566" y="1518"/>
                      </a:lnTo>
                      <a:lnTo>
                        <a:pt x="570" y="1518"/>
                      </a:lnTo>
                      <a:lnTo>
                        <a:pt x="582" y="1520"/>
                      </a:lnTo>
                      <a:lnTo>
                        <a:pt x="594" y="1526"/>
                      </a:lnTo>
                      <a:lnTo>
                        <a:pt x="594" y="1526"/>
                      </a:lnTo>
                      <a:lnTo>
                        <a:pt x="604" y="1530"/>
                      </a:lnTo>
                      <a:lnTo>
                        <a:pt x="612" y="1532"/>
                      </a:lnTo>
                      <a:lnTo>
                        <a:pt x="622" y="1532"/>
                      </a:lnTo>
                      <a:lnTo>
                        <a:pt x="622" y="1532"/>
                      </a:lnTo>
                      <a:lnTo>
                        <a:pt x="634" y="1530"/>
                      </a:lnTo>
                      <a:lnTo>
                        <a:pt x="648" y="1528"/>
                      </a:lnTo>
                      <a:lnTo>
                        <a:pt x="662" y="1528"/>
                      </a:lnTo>
                      <a:lnTo>
                        <a:pt x="686" y="1532"/>
                      </a:lnTo>
                      <a:lnTo>
                        <a:pt x="712" y="1536"/>
                      </a:lnTo>
                      <a:lnTo>
                        <a:pt x="712" y="1536"/>
                      </a:lnTo>
                      <a:lnTo>
                        <a:pt x="722" y="1532"/>
                      </a:lnTo>
                      <a:lnTo>
                        <a:pt x="732" y="1524"/>
                      </a:lnTo>
                      <a:lnTo>
                        <a:pt x="734" y="1520"/>
                      </a:lnTo>
                      <a:lnTo>
                        <a:pt x="738" y="1514"/>
                      </a:lnTo>
                      <a:lnTo>
                        <a:pt x="738" y="1514"/>
                      </a:lnTo>
                      <a:lnTo>
                        <a:pt x="740" y="1510"/>
                      </a:lnTo>
                      <a:lnTo>
                        <a:pt x="744" y="1506"/>
                      </a:lnTo>
                      <a:lnTo>
                        <a:pt x="750" y="1502"/>
                      </a:lnTo>
                      <a:lnTo>
                        <a:pt x="754" y="1500"/>
                      </a:lnTo>
                      <a:lnTo>
                        <a:pt x="758" y="1500"/>
                      </a:lnTo>
                      <a:lnTo>
                        <a:pt x="766" y="1494"/>
                      </a:lnTo>
                      <a:lnTo>
                        <a:pt x="776" y="1476"/>
                      </a:lnTo>
                      <a:lnTo>
                        <a:pt x="788" y="1438"/>
                      </a:lnTo>
                      <a:lnTo>
                        <a:pt x="788" y="1438"/>
                      </a:lnTo>
                      <a:lnTo>
                        <a:pt x="792" y="1420"/>
                      </a:lnTo>
                      <a:lnTo>
                        <a:pt x="794" y="1398"/>
                      </a:lnTo>
                      <a:lnTo>
                        <a:pt x="796" y="1368"/>
                      </a:lnTo>
                      <a:lnTo>
                        <a:pt x="796" y="1368"/>
                      </a:lnTo>
                      <a:lnTo>
                        <a:pt x="794" y="1330"/>
                      </a:lnTo>
                      <a:lnTo>
                        <a:pt x="790" y="1286"/>
                      </a:lnTo>
                      <a:lnTo>
                        <a:pt x="786" y="1238"/>
                      </a:lnTo>
                      <a:lnTo>
                        <a:pt x="786" y="1238"/>
                      </a:lnTo>
                      <a:lnTo>
                        <a:pt x="770" y="1172"/>
                      </a:lnTo>
                      <a:lnTo>
                        <a:pt x="756" y="1114"/>
                      </a:lnTo>
                      <a:lnTo>
                        <a:pt x="746" y="1062"/>
                      </a:lnTo>
                      <a:lnTo>
                        <a:pt x="760" y="1088"/>
                      </a:lnTo>
                      <a:lnTo>
                        <a:pt x="780" y="1138"/>
                      </a:lnTo>
                      <a:lnTo>
                        <a:pt x="790" y="1152"/>
                      </a:lnTo>
                      <a:lnTo>
                        <a:pt x="794" y="1176"/>
                      </a:lnTo>
                      <a:lnTo>
                        <a:pt x="812" y="1210"/>
                      </a:lnTo>
                      <a:lnTo>
                        <a:pt x="816" y="1218"/>
                      </a:lnTo>
                      <a:lnTo>
                        <a:pt x="840" y="1266"/>
                      </a:lnTo>
                      <a:lnTo>
                        <a:pt x="850" y="1264"/>
                      </a:lnTo>
                      <a:lnTo>
                        <a:pt x="854" y="1272"/>
                      </a:lnTo>
                      <a:lnTo>
                        <a:pt x="850" y="1282"/>
                      </a:lnTo>
                      <a:lnTo>
                        <a:pt x="864" y="1304"/>
                      </a:lnTo>
                      <a:lnTo>
                        <a:pt x="884" y="1340"/>
                      </a:lnTo>
                      <a:lnTo>
                        <a:pt x="914" y="1362"/>
                      </a:lnTo>
                      <a:lnTo>
                        <a:pt x="946" y="1370"/>
                      </a:lnTo>
                      <a:lnTo>
                        <a:pt x="938" y="1348"/>
                      </a:lnTo>
                      <a:lnTo>
                        <a:pt x="952" y="1366"/>
                      </a:lnTo>
                      <a:lnTo>
                        <a:pt x="964" y="1336"/>
                      </a:lnTo>
                      <a:lnTo>
                        <a:pt x="962" y="1298"/>
                      </a:lnTo>
                      <a:lnTo>
                        <a:pt x="942" y="1262"/>
                      </a:lnTo>
                      <a:lnTo>
                        <a:pt x="932" y="1238"/>
                      </a:lnTo>
                      <a:lnTo>
                        <a:pt x="922" y="1236"/>
                      </a:lnTo>
                      <a:lnTo>
                        <a:pt x="918" y="1228"/>
                      </a:lnTo>
                      <a:lnTo>
                        <a:pt x="922" y="1222"/>
                      </a:lnTo>
                      <a:lnTo>
                        <a:pt x="898" y="1174"/>
                      </a:lnTo>
                      <a:lnTo>
                        <a:pt x="892" y="1166"/>
                      </a:lnTo>
                      <a:lnTo>
                        <a:pt x="874" y="1132"/>
                      </a:lnTo>
                      <a:lnTo>
                        <a:pt x="856" y="1116"/>
                      </a:lnTo>
                      <a:lnTo>
                        <a:pt x="850" y="1100"/>
                      </a:lnTo>
                      <a:lnTo>
                        <a:pt x="820" y="1056"/>
                      </a:lnTo>
                      <a:lnTo>
                        <a:pt x="804" y="1030"/>
                      </a:lnTo>
                      <a:lnTo>
                        <a:pt x="804" y="1030"/>
                      </a:lnTo>
                      <a:lnTo>
                        <a:pt x="800" y="1022"/>
                      </a:lnTo>
                      <a:lnTo>
                        <a:pt x="800" y="1022"/>
                      </a:lnTo>
                      <a:lnTo>
                        <a:pt x="840" y="1058"/>
                      </a:lnTo>
                      <a:lnTo>
                        <a:pt x="884" y="1104"/>
                      </a:lnTo>
                      <a:lnTo>
                        <a:pt x="934" y="1158"/>
                      </a:lnTo>
                      <a:lnTo>
                        <a:pt x="934" y="1158"/>
                      </a:lnTo>
                      <a:lnTo>
                        <a:pt x="972" y="1190"/>
                      </a:lnTo>
                      <a:lnTo>
                        <a:pt x="1006" y="1216"/>
                      </a:lnTo>
                      <a:lnTo>
                        <a:pt x="1036" y="1238"/>
                      </a:lnTo>
                      <a:lnTo>
                        <a:pt x="1036" y="1238"/>
                      </a:lnTo>
                      <a:lnTo>
                        <a:pt x="1062" y="1254"/>
                      </a:lnTo>
                      <a:lnTo>
                        <a:pt x="1082" y="1264"/>
                      </a:lnTo>
                      <a:lnTo>
                        <a:pt x="1098" y="1270"/>
                      </a:lnTo>
                      <a:lnTo>
                        <a:pt x="1138" y="1282"/>
                      </a:lnTo>
                      <a:lnTo>
                        <a:pt x="1158" y="1282"/>
                      </a:lnTo>
                      <a:lnTo>
                        <a:pt x="1168" y="1280"/>
                      </a:lnTo>
                      <a:lnTo>
                        <a:pt x="1168" y="1280"/>
                      </a:lnTo>
                      <a:lnTo>
                        <a:pt x="1170" y="1278"/>
                      </a:lnTo>
                      <a:lnTo>
                        <a:pt x="1174" y="1274"/>
                      </a:lnTo>
                      <a:lnTo>
                        <a:pt x="1180" y="1270"/>
                      </a:lnTo>
                      <a:lnTo>
                        <a:pt x="1186" y="1270"/>
                      </a:lnTo>
                      <a:lnTo>
                        <a:pt x="1190" y="1270"/>
                      </a:lnTo>
                      <a:lnTo>
                        <a:pt x="1190" y="1270"/>
                      </a:lnTo>
                      <a:lnTo>
                        <a:pt x="1196" y="1272"/>
                      </a:lnTo>
                      <a:lnTo>
                        <a:pt x="1202" y="1270"/>
                      </a:lnTo>
                      <a:lnTo>
                        <a:pt x="1214" y="1266"/>
                      </a:lnTo>
                      <a:lnTo>
                        <a:pt x="1224" y="1260"/>
                      </a:lnTo>
                      <a:lnTo>
                        <a:pt x="1234" y="1236"/>
                      </a:lnTo>
                      <a:lnTo>
                        <a:pt x="1244" y="1216"/>
                      </a:lnTo>
                      <a:lnTo>
                        <a:pt x="1244" y="1216"/>
                      </a:lnTo>
                      <a:lnTo>
                        <a:pt x="1252" y="1202"/>
                      </a:lnTo>
                      <a:lnTo>
                        <a:pt x="1260" y="1192"/>
                      </a:lnTo>
                      <a:lnTo>
                        <a:pt x="1268" y="1184"/>
                      </a:lnTo>
                      <a:lnTo>
                        <a:pt x="1268" y="1184"/>
                      </a:lnTo>
                      <a:lnTo>
                        <a:pt x="1274" y="1176"/>
                      </a:lnTo>
                      <a:lnTo>
                        <a:pt x="1278" y="1168"/>
                      </a:lnTo>
                      <a:lnTo>
                        <a:pt x="1278" y="1156"/>
                      </a:lnTo>
                      <a:lnTo>
                        <a:pt x="1278" y="1156"/>
                      </a:lnTo>
                      <a:lnTo>
                        <a:pt x="1282" y="1144"/>
                      </a:lnTo>
                      <a:lnTo>
                        <a:pt x="1286" y="1132"/>
                      </a:lnTo>
                      <a:lnTo>
                        <a:pt x="1288" y="1128"/>
                      </a:lnTo>
                      <a:lnTo>
                        <a:pt x="1292" y="1126"/>
                      </a:lnTo>
                      <a:lnTo>
                        <a:pt x="1292" y="1126"/>
                      </a:lnTo>
                      <a:lnTo>
                        <a:pt x="1296" y="1124"/>
                      </a:lnTo>
                      <a:lnTo>
                        <a:pt x="1298" y="1120"/>
                      </a:lnTo>
                      <a:lnTo>
                        <a:pt x="1306" y="1112"/>
                      </a:lnTo>
                      <a:lnTo>
                        <a:pt x="1312" y="1096"/>
                      </a:lnTo>
                      <a:lnTo>
                        <a:pt x="1312" y="1096"/>
                      </a:lnTo>
                      <a:lnTo>
                        <a:pt x="1314" y="1078"/>
                      </a:lnTo>
                      <a:lnTo>
                        <a:pt x="1316" y="1068"/>
                      </a:lnTo>
                      <a:lnTo>
                        <a:pt x="1316" y="1068"/>
                      </a:lnTo>
                      <a:lnTo>
                        <a:pt x="1314" y="1066"/>
                      </a:lnTo>
                      <a:lnTo>
                        <a:pt x="1314" y="1062"/>
                      </a:lnTo>
                      <a:lnTo>
                        <a:pt x="1316" y="1054"/>
                      </a:lnTo>
                      <a:lnTo>
                        <a:pt x="1324" y="1042"/>
                      </a:lnTo>
                      <a:lnTo>
                        <a:pt x="1324" y="1042"/>
                      </a:lnTo>
                      <a:lnTo>
                        <a:pt x="1330" y="1036"/>
                      </a:lnTo>
                      <a:lnTo>
                        <a:pt x="1334" y="1030"/>
                      </a:lnTo>
                      <a:lnTo>
                        <a:pt x="1336" y="1020"/>
                      </a:lnTo>
                      <a:lnTo>
                        <a:pt x="1336" y="1020"/>
                      </a:lnTo>
                      <a:close/>
                      <a:moveTo>
                        <a:pt x="662" y="842"/>
                      </a:move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4" name="Group 53"/>
              <p:cNvGrpSpPr>
                <a:grpSpLocks noChangeAspect="1"/>
              </p:cNvGrpSpPr>
              <p:nvPr/>
            </p:nvGrpSpPr>
            <p:grpSpPr>
              <a:xfrm>
                <a:off x="69" y="4273552"/>
                <a:ext cx="1192646" cy="1365250"/>
                <a:chOff x="6991351" y="2448533"/>
                <a:chExt cx="1646965" cy="188534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5" name="Freeform 56"/>
                <p:cNvSpPr>
                  <a:spLocks/>
                </p:cNvSpPr>
                <p:nvPr/>
              </p:nvSpPr>
              <p:spPr bwMode="auto">
                <a:xfrm>
                  <a:off x="7543643" y="2953066"/>
                  <a:ext cx="19050" cy="498475"/>
                </a:xfrm>
                <a:custGeom>
                  <a:avLst/>
                  <a:gdLst>
                    <a:gd name="T0" fmla="*/ 2 w 12"/>
                    <a:gd name="T1" fmla="*/ 314 h 314"/>
                    <a:gd name="T2" fmla="*/ 2 w 12"/>
                    <a:gd name="T3" fmla="*/ 314 h 314"/>
                    <a:gd name="T4" fmla="*/ 4 w 12"/>
                    <a:gd name="T5" fmla="*/ 314 h 314"/>
                    <a:gd name="T6" fmla="*/ 4 w 12"/>
                    <a:gd name="T7" fmla="*/ 314 h 314"/>
                    <a:gd name="T8" fmla="*/ 4 w 12"/>
                    <a:gd name="T9" fmla="*/ 296 h 314"/>
                    <a:gd name="T10" fmla="*/ 12 w 12"/>
                    <a:gd name="T11" fmla="*/ 56 h 314"/>
                    <a:gd name="T12" fmla="*/ 12 w 12"/>
                    <a:gd name="T13" fmla="*/ 56 h 314"/>
                    <a:gd name="T14" fmla="*/ 12 w 12"/>
                    <a:gd name="T15" fmla="*/ 28 h 314"/>
                    <a:gd name="T16" fmla="*/ 12 w 12"/>
                    <a:gd name="T17" fmla="*/ 28 h 314"/>
                    <a:gd name="T18" fmla="*/ 12 w 12"/>
                    <a:gd name="T19" fmla="*/ 16 h 314"/>
                    <a:gd name="T20" fmla="*/ 10 w 12"/>
                    <a:gd name="T21" fmla="*/ 6 h 314"/>
                    <a:gd name="T22" fmla="*/ 10 w 12"/>
                    <a:gd name="T23" fmla="*/ 6 h 314"/>
                    <a:gd name="T24" fmla="*/ 6 w 12"/>
                    <a:gd name="T25" fmla="*/ 0 h 314"/>
                    <a:gd name="T26" fmla="*/ 4 w 12"/>
                    <a:gd name="T27" fmla="*/ 0 h 314"/>
                    <a:gd name="T28" fmla="*/ 2 w 12"/>
                    <a:gd name="T29" fmla="*/ 2 h 314"/>
                    <a:gd name="T30" fmla="*/ 2 w 12"/>
                    <a:gd name="T31" fmla="*/ 2 h 314"/>
                    <a:gd name="T32" fmla="*/ 0 w 12"/>
                    <a:gd name="T33" fmla="*/ 10 h 314"/>
                    <a:gd name="T34" fmla="*/ 0 w 12"/>
                    <a:gd name="T35" fmla="*/ 18 h 314"/>
                    <a:gd name="T36" fmla="*/ 0 w 12"/>
                    <a:gd name="T37" fmla="*/ 18 h 314"/>
                    <a:gd name="T38" fmla="*/ 2 w 12"/>
                    <a:gd name="T39" fmla="*/ 28 h 314"/>
                    <a:gd name="T40" fmla="*/ 2 w 12"/>
                    <a:gd name="T41" fmla="*/ 42 h 314"/>
                    <a:gd name="T42" fmla="*/ 0 w 12"/>
                    <a:gd name="T43" fmla="*/ 298 h 314"/>
                    <a:gd name="T44" fmla="*/ 0 w 12"/>
                    <a:gd name="T45" fmla="*/ 298 h 314"/>
                    <a:gd name="T46" fmla="*/ 0 w 12"/>
                    <a:gd name="T47" fmla="*/ 310 h 314"/>
                    <a:gd name="T48" fmla="*/ 2 w 12"/>
                    <a:gd name="T49" fmla="*/ 314 h 314"/>
                    <a:gd name="T50" fmla="*/ 2 w 12"/>
                    <a:gd name="T51" fmla="*/ 314 h 3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12" h="314">
                      <a:moveTo>
                        <a:pt x="2" y="314"/>
                      </a:moveTo>
                      <a:lnTo>
                        <a:pt x="2" y="314"/>
                      </a:lnTo>
                      <a:lnTo>
                        <a:pt x="4" y="314"/>
                      </a:lnTo>
                      <a:lnTo>
                        <a:pt x="4" y="314"/>
                      </a:lnTo>
                      <a:lnTo>
                        <a:pt x="4" y="296"/>
                      </a:lnTo>
                      <a:lnTo>
                        <a:pt x="12" y="56"/>
                      </a:lnTo>
                      <a:lnTo>
                        <a:pt x="12" y="56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12" y="16"/>
                      </a:lnTo>
                      <a:lnTo>
                        <a:pt x="10" y="6"/>
                      </a:lnTo>
                      <a:lnTo>
                        <a:pt x="10" y="6"/>
                      </a:lnTo>
                      <a:lnTo>
                        <a:pt x="6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28"/>
                      </a:lnTo>
                      <a:lnTo>
                        <a:pt x="2" y="42"/>
                      </a:lnTo>
                      <a:lnTo>
                        <a:pt x="0" y="298"/>
                      </a:lnTo>
                      <a:lnTo>
                        <a:pt x="0" y="298"/>
                      </a:lnTo>
                      <a:lnTo>
                        <a:pt x="0" y="310"/>
                      </a:lnTo>
                      <a:lnTo>
                        <a:pt x="2" y="314"/>
                      </a:lnTo>
                      <a:lnTo>
                        <a:pt x="2" y="31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6" name="Freeform 57"/>
                <p:cNvSpPr>
                  <a:spLocks/>
                </p:cNvSpPr>
                <p:nvPr/>
              </p:nvSpPr>
              <p:spPr bwMode="auto">
                <a:xfrm>
                  <a:off x="7597775" y="335597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7" name="Freeform 58"/>
                <p:cNvSpPr>
                  <a:spLocks/>
                </p:cNvSpPr>
                <p:nvPr/>
              </p:nvSpPr>
              <p:spPr bwMode="auto">
                <a:xfrm>
                  <a:off x="7565869" y="3273742"/>
                  <a:ext cx="463550" cy="193675"/>
                </a:xfrm>
                <a:custGeom>
                  <a:avLst/>
                  <a:gdLst>
                    <a:gd name="T0" fmla="*/ 0 w 292"/>
                    <a:gd name="T1" fmla="*/ 122 h 122"/>
                    <a:gd name="T2" fmla="*/ 0 w 292"/>
                    <a:gd name="T3" fmla="*/ 122 h 122"/>
                    <a:gd name="T4" fmla="*/ 18 w 292"/>
                    <a:gd name="T5" fmla="*/ 116 h 122"/>
                    <a:gd name="T6" fmla="*/ 254 w 292"/>
                    <a:gd name="T7" fmla="*/ 20 h 122"/>
                    <a:gd name="T8" fmla="*/ 254 w 292"/>
                    <a:gd name="T9" fmla="*/ 20 h 122"/>
                    <a:gd name="T10" fmla="*/ 268 w 292"/>
                    <a:gd name="T11" fmla="*/ 14 h 122"/>
                    <a:gd name="T12" fmla="*/ 278 w 292"/>
                    <a:gd name="T13" fmla="*/ 12 h 122"/>
                    <a:gd name="T14" fmla="*/ 278 w 292"/>
                    <a:gd name="T15" fmla="*/ 12 h 122"/>
                    <a:gd name="T16" fmla="*/ 284 w 292"/>
                    <a:gd name="T17" fmla="*/ 10 h 122"/>
                    <a:gd name="T18" fmla="*/ 292 w 292"/>
                    <a:gd name="T19" fmla="*/ 6 h 122"/>
                    <a:gd name="T20" fmla="*/ 292 w 292"/>
                    <a:gd name="T21" fmla="*/ 6 h 122"/>
                    <a:gd name="T22" fmla="*/ 292 w 292"/>
                    <a:gd name="T23" fmla="*/ 4 h 122"/>
                    <a:gd name="T24" fmla="*/ 292 w 292"/>
                    <a:gd name="T25" fmla="*/ 2 h 122"/>
                    <a:gd name="T26" fmla="*/ 286 w 292"/>
                    <a:gd name="T27" fmla="*/ 0 h 122"/>
                    <a:gd name="T28" fmla="*/ 286 w 292"/>
                    <a:gd name="T29" fmla="*/ 0 h 122"/>
                    <a:gd name="T30" fmla="*/ 274 w 292"/>
                    <a:gd name="T31" fmla="*/ 2 h 122"/>
                    <a:gd name="T32" fmla="*/ 264 w 292"/>
                    <a:gd name="T33" fmla="*/ 6 h 122"/>
                    <a:gd name="T34" fmla="*/ 264 w 292"/>
                    <a:gd name="T35" fmla="*/ 6 h 122"/>
                    <a:gd name="T36" fmla="*/ 238 w 292"/>
                    <a:gd name="T37" fmla="*/ 16 h 122"/>
                    <a:gd name="T38" fmla="*/ 16 w 292"/>
                    <a:gd name="T39" fmla="*/ 112 h 122"/>
                    <a:gd name="T40" fmla="*/ 16 w 292"/>
                    <a:gd name="T41" fmla="*/ 112 h 122"/>
                    <a:gd name="T42" fmla="*/ 0 w 292"/>
                    <a:gd name="T43" fmla="*/ 120 h 122"/>
                    <a:gd name="T44" fmla="*/ 0 w 292"/>
                    <a:gd name="T45" fmla="*/ 120 h 122"/>
                    <a:gd name="T46" fmla="*/ 0 w 292"/>
                    <a:gd name="T47" fmla="*/ 120 h 122"/>
                    <a:gd name="T48" fmla="*/ 0 w 292"/>
                    <a:gd name="T49" fmla="*/ 120 h 122"/>
                    <a:gd name="T50" fmla="*/ 0 w 292"/>
                    <a:gd name="T51" fmla="*/ 122 h 122"/>
                    <a:gd name="T52" fmla="*/ 0 w 292"/>
                    <a:gd name="T53" fmla="*/ 122 h 12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292" h="122">
                      <a:moveTo>
                        <a:pt x="0" y="122"/>
                      </a:moveTo>
                      <a:lnTo>
                        <a:pt x="0" y="122"/>
                      </a:lnTo>
                      <a:lnTo>
                        <a:pt x="18" y="116"/>
                      </a:lnTo>
                      <a:lnTo>
                        <a:pt x="254" y="20"/>
                      </a:lnTo>
                      <a:lnTo>
                        <a:pt x="254" y="20"/>
                      </a:lnTo>
                      <a:lnTo>
                        <a:pt x="268" y="14"/>
                      </a:lnTo>
                      <a:lnTo>
                        <a:pt x="278" y="12"/>
                      </a:lnTo>
                      <a:lnTo>
                        <a:pt x="278" y="12"/>
                      </a:lnTo>
                      <a:lnTo>
                        <a:pt x="284" y="10"/>
                      </a:lnTo>
                      <a:lnTo>
                        <a:pt x="292" y="6"/>
                      </a:lnTo>
                      <a:lnTo>
                        <a:pt x="292" y="6"/>
                      </a:lnTo>
                      <a:lnTo>
                        <a:pt x="292" y="4"/>
                      </a:lnTo>
                      <a:lnTo>
                        <a:pt x="292" y="2"/>
                      </a:lnTo>
                      <a:lnTo>
                        <a:pt x="286" y="0"/>
                      </a:lnTo>
                      <a:lnTo>
                        <a:pt x="286" y="0"/>
                      </a:lnTo>
                      <a:lnTo>
                        <a:pt x="274" y="2"/>
                      </a:lnTo>
                      <a:lnTo>
                        <a:pt x="264" y="6"/>
                      </a:lnTo>
                      <a:lnTo>
                        <a:pt x="264" y="6"/>
                      </a:lnTo>
                      <a:lnTo>
                        <a:pt x="238" y="16"/>
                      </a:lnTo>
                      <a:lnTo>
                        <a:pt x="16" y="112"/>
                      </a:lnTo>
                      <a:lnTo>
                        <a:pt x="16" y="112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2"/>
                      </a:lnTo>
                      <a:lnTo>
                        <a:pt x="0" y="12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8" name="Freeform 59"/>
                <p:cNvSpPr>
                  <a:spLocks noEditPoints="1"/>
                </p:cNvSpPr>
                <p:nvPr/>
              </p:nvSpPr>
              <p:spPr bwMode="auto">
                <a:xfrm>
                  <a:off x="6991351" y="2448533"/>
                  <a:ext cx="1646965" cy="1885342"/>
                </a:xfrm>
                <a:custGeom>
                  <a:avLst/>
                  <a:gdLst>
                    <a:gd name="T0" fmla="*/ 1212 w 1216"/>
                    <a:gd name="T1" fmla="*/ 748 h 1392"/>
                    <a:gd name="T2" fmla="*/ 1174 w 1216"/>
                    <a:gd name="T3" fmla="*/ 708 h 1392"/>
                    <a:gd name="T4" fmla="*/ 850 w 1216"/>
                    <a:gd name="T5" fmla="*/ 674 h 1392"/>
                    <a:gd name="T6" fmla="*/ 410 w 1216"/>
                    <a:gd name="T7" fmla="*/ 830 h 1392"/>
                    <a:gd name="T8" fmla="*/ 392 w 1216"/>
                    <a:gd name="T9" fmla="*/ 836 h 1392"/>
                    <a:gd name="T10" fmla="*/ 400 w 1216"/>
                    <a:gd name="T11" fmla="*/ 812 h 1392"/>
                    <a:gd name="T12" fmla="*/ 408 w 1216"/>
                    <a:gd name="T13" fmla="*/ 796 h 1392"/>
                    <a:gd name="T14" fmla="*/ 398 w 1216"/>
                    <a:gd name="T15" fmla="*/ 784 h 1392"/>
                    <a:gd name="T16" fmla="*/ 396 w 1216"/>
                    <a:gd name="T17" fmla="*/ 776 h 1392"/>
                    <a:gd name="T18" fmla="*/ 390 w 1216"/>
                    <a:gd name="T19" fmla="*/ 770 h 1392"/>
                    <a:gd name="T20" fmla="*/ 380 w 1216"/>
                    <a:gd name="T21" fmla="*/ 766 h 1392"/>
                    <a:gd name="T22" fmla="*/ 374 w 1216"/>
                    <a:gd name="T23" fmla="*/ 768 h 1392"/>
                    <a:gd name="T24" fmla="*/ 356 w 1216"/>
                    <a:gd name="T25" fmla="*/ 768 h 1392"/>
                    <a:gd name="T26" fmla="*/ 348 w 1216"/>
                    <a:gd name="T27" fmla="*/ 782 h 1392"/>
                    <a:gd name="T28" fmla="*/ 330 w 1216"/>
                    <a:gd name="T29" fmla="*/ 774 h 1392"/>
                    <a:gd name="T30" fmla="*/ 310 w 1216"/>
                    <a:gd name="T31" fmla="*/ 308 h 1392"/>
                    <a:gd name="T32" fmla="*/ 164 w 1216"/>
                    <a:gd name="T33" fmla="*/ 22 h 1392"/>
                    <a:gd name="T34" fmla="*/ 90 w 1216"/>
                    <a:gd name="T35" fmla="*/ 0 h 1392"/>
                    <a:gd name="T36" fmla="*/ 76 w 1216"/>
                    <a:gd name="T37" fmla="*/ 14 h 1392"/>
                    <a:gd name="T38" fmla="*/ 0 w 1216"/>
                    <a:gd name="T39" fmla="*/ 650 h 1392"/>
                    <a:gd name="T40" fmla="*/ 0 w 1216"/>
                    <a:gd name="T41" fmla="*/ 692 h 1392"/>
                    <a:gd name="T42" fmla="*/ 22 w 1216"/>
                    <a:gd name="T43" fmla="*/ 1096 h 1392"/>
                    <a:gd name="T44" fmla="*/ 120 w 1216"/>
                    <a:gd name="T45" fmla="*/ 1036 h 1392"/>
                    <a:gd name="T46" fmla="*/ 228 w 1216"/>
                    <a:gd name="T47" fmla="*/ 952 h 1392"/>
                    <a:gd name="T48" fmla="*/ 154 w 1216"/>
                    <a:gd name="T49" fmla="*/ 1044 h 1392"/>
                    <a:gd name="T50" fmla="*/ 122 w 1216"/>
                    <a:gd name="T51" fmla="*/ 1102 h 1392"/>
                    <a:gd name="T52" fmla="*/ 76 w 1216"/>
                    <a:gd name="T53" fmla="*/ 1188 h 1392"/>
                    <a:gd name="T54" fmla="*/ 118 w 1216"/>
                    <a:gd name="T55" fmla="*/ 1216 h 1392"/>
                    <a:gd name="T56" fmla="*/ 178 w 1216"/>
                    <a:gd name="T57" fmla="*/ 1142 h 1392"/>
                    <a:gd name="T58" fmla="*/ 222 w 1216"/>
                    <a:gd name="T59" fmla="*/ 1090 h 1392"/>
                    <a:gd name="T60" fmla="*/ 278 w 1216"/>
                    <a:gd name="T61" fmla="*/ 988 h 1392"/>
                    <a:gd name="T62" fmla="*/ 296 w 1216"/>
                    <a:gd name="T63" fmla="*/ 960 h 1392"/>
                    <a:gd name="T64" fmla="*/ 244 w 1216"/>
                    <a:gd name="T65" fmla="*/ 1120 h 1392"/>
                    <a:gd name="T66" fmla="*/ 224 w 1216"/>
                    <a:gd name="T67" fmla="*/ 1234 h 1392"/>
                    <a:gd name="T68" fmla="*/ 232 w 1216"/>
                    <a:gd name="T69" fmla="*/ 1330 h 1392"/>
                    <a:gd name="T70" fmla="*/ 248 w 1216"/>
                    <a:gd name="T71" fmla="*/ 1354 h 1392"/>
                    <a:gd name="T72" fmla="*/ 262 w 1216"/>
                    <a:gd name="T73" fmla="*/ 1368 h 1392"/>
                    <a:gd name="T74" fmla="*/ 282 w 1216"/>
                    <a:gd name="T75" fmla="*/ 1390 h 1392"/>
                    <a:gd name="T76" fmla="*/ 338 w 1216"/>
                    <a:gd name="T77" fmla="*/ 1388 h 1392"/>
                    <a:gd name="T78" fmla="*/ 388 w 1216"/>
                    <a:gd name="T79" fmla="*/ 1390 h 1392"/>
                    <a:gd name="T80" fmla="*/ 412 w 1216"/>
                    <a:gd name="T81" fmla="*/ 1386 h 1392"/>
                    <a:gd name="T82" fmla="*/ 428 w 1216"/>
                    <a:gd name="T83" fmla="*/ 1392 h 1392"/>
                    <a:gd name="T84" fmla="*/ 450 w 1216"/>
                    <a:gd name="T85" fmla="*/ 1392 h 1392"/>
                    <a:gd name="T86" fmla="*/ 474 w 1216"/>
                    <a:gd name="T87" fmla="*/ 1380 h 1392"/>
                    <a:gd name="T88" fmla="*/ 496 w 1216"/>
                    <a:gd name="T89" fmla="*/ 1380 h 1392"/>
                    <a:gd name="T90" fmla="*/ 526 w 1216"/>
                    <a:gd name="T91" fmla="*/ 1374 h 1392"/>
                    <a:gd name="T92" fmla="*/ 598 w 1216"/>
                    <a:gd name="T93" fmla="*/ 1314 h 1392"/>
                    <a:gd name="T94" fmla="*/ 616 w 1216"/>
                    <a:gd name="T95" fmla="*/ 1292 h 1392"/>
                    <a:gd name="T96" fmla="*/ 630 w 1216"/>
                    <a:gd name="T97" fmla="*/ 1178 h 1392"/>
                    <a:gd name="T98" fmla="*/ 608 w 1216"/>
                    <a:gd name="T99" fmla="*/ 1104 h 1392"/>
                    <a:gd name="T100" fmla="*/ 714 w 1216"/>
                    <a:gd name="T101" fmla="*/ 1124 h 1392"/>
                    <a:gd name="T102" fmla="*/ 866 w 1216"/>
                    <a:gd name="T103" fmla="*/ 1120 h 1392"/>
                    <a:gd name="T104" fmla="*/ 1044 w 1216"/>
                    <a:gd name="T105" fmla="*/ 966 h 1392"/>
                    <a:gd name="T106" fmla="*/ 1210 w 1216"/>
                    <a:gd name="T107" fmla="*/ 784 h 1392"/>
                    <a:gd name="T108" fmla="*/ 382 w 1216"/>
                    <a:gd name="T109" fmla="*/ 776 h 1392"/>
                    <a:gd name="T110" fmla="*/ 382 w 1216"/>
                    <a:gd name="T111" fmla="*/ 776 h 139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1216" h="1392">
                      <a:moveTo>
                        <a:pt x="1216" y="756"/>
                      </a:moveTo>
                      <a:lnTo>
                        <a:pt x="1216" y="756"/>
                      </a:lnTo>
                      <a:lnTo>
                        <a:pt x="1212" y="748"/>
                      </a:lnTo>
                      <a:lnTo>
                        <a:pt x="1212" y="748"/>
                      </a:lnTo>
                      <a:lnTo>
                        <a:pt x="1206" y="738"/>
                      </a:lnTo>
                      <a:lnTo>
                        <a:pt x="1200" y="730"/>
                      </a:lnTo>
                      <a:lnTo>
                        <a:pt x="1186" y="716"/>
                      </a:lnTo>
                      <a:lnTo>
                        <a:pt x="1174" y="708"/>
                      </a:lnTo>
                      <a:lnTo>
                        <a:pt x="1168" y="704"/>
                      </a:lnTo>
                      <a:lnTo>
                        <a:pt x="1084" y="676"/>
                      </a:lnTo>
                      <a:lnTo>
                        <a:pt x="976" y="664"/>
                      </a:lnTo>
                      <a:lnTo>
                        <a:pt x="850" y="674"/>
                      </a:lnTo>
                      <a:lnTo>
                        <a:pt x="742" y="698"/>
                      </a:lnTo>
                      <a:lnTo>
                        <a:pt x="582" y="748"/>
                      </a:lnTo>
                      <a:lnTo>
                        <a:pt x="476" y="796"/>
                      </a:lnTo>
                      <a:lnTo>
                        <a:pt x="410" y="830"/>
                      </a:lnTo>
                      <a:lnTo>
                        <a:pt x="388" y="842"/>
                      </a:lnTo>
                      <a:lnTo>
                        <a:pt x="388" y="842"/>
                      </a:lnTo>
                      <a:lnTo>
                        <a:pt x="392" y="836"/>
                      </a:lnTo>
                      <a:lnTo>
                        <a:pt x="392" y="836"/>
                      </a:lnTo>
                      <a:lnTo>
                        <a:pt x="394" y="828"/>
                      </a:lnTo>
                      <a:lnTo>
                        <a:pt x="394" y="814"/>
                      </a:lnTo>
                      <a:lnTo>
                        <a:pt x="394" y="814"/>
                      </a:lnTo>
                      <a:lnTo>
                        <a:pt x="400" y="812"/>
                      </a:lnTo>
                      <a:lnTo>
                        <a:pt x="404" y="808"/>
                      </a:lnTo>
                      <a:lnTo>
                        <a:pt x="404" y="808"/>
                      </a:lnTo>
                      <a:lnTo>
                        <a:pt x="408" y="802"/>
                      </a:lnTo>
                      <a:lnTo>
                        <a:pt x="408" y="796"/>
                      </a:lnTo>
                      <a:lnTo>
                        <a:pt x="404" y="790"/>
                      </a:lnTo>
                      <a:lnTo>
                        <a:pt x="400" y="784"/>
                      </a:lnTo>
                      <a:lnTo>
                        <a:pt x="400" y="784"/>
                      </a:lnTo>
                      <a:lnTo>
                        <a:pt x="398" y="784"/>
                      </a:lnTo>
                      <a:lnTo>
                        <a:pt x="402" y="782"/>
                      </a:lnTo>
                      <a:lnTo>
                        <a:pt x="398" y="780"/>
                      </a:lnTo>
                      <a:lnTo>
                        <a:pt x="396" y="778"/>
                      </a:lnTo>
                      <a:lnTo>
                        <a:pt x="396" y="776"/>
                      </a:lnTo>
                      <a:lnTo>
                        <a:pt x="394" y="770"/>
                      </a:lnTo>
                      <a:lnTo>
                        <a:pt x="392" y="772"/>
                      </a:lnTo>
                      <a:lnTo>
                        <a:pt x="392" y="770"/>
                      </a:lnTo>
                      <a:lnTo>
                        <a:pt x="390" y="770"/>
                      </a:lnTo>
                      <a:lnTo>
                        <a:pt x="386" y="766"/>
                      </a:lnTo>
                      <a:lnTo>
                        <a:pt x="384" y="770"/>
                      </a:lnTo>
                      <a:lnTo>
                        <a:pt x="382" y="768"/>
                      </a:lnTo>
                      <a:lnTo>
                        <a:pt x="380" y="766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4" y="768"/>
                      </a:lnTo>
                      <a:lnTo>
                        <a:pt x="374" y="768"/>
                      </a:lnTo>
                      <a:lnTo>
                        <a:pt x="368" y="764"/>
                      </a:lnTo>
                      <a:lnTo>
                        <a:pt x="362" y="764"/>
                      </a:lnTo>
                      <a:lnTo>
                        <a:pt x="356" y="768"/>
                      </a:lnTo>
                      <a:lnTo>
                        <a:pt x="352" y="772"/>
                      </a:lnTo>
                      <a:lnTo>
                        <a:pt x="352" y="772"/>
                      </a:lnTo>
                      <a:lnTo>
                        <a:pt x="348" y="776"/>
                      </a:lnTo>
                      <a:lnTo>
                        <a:pt x="348" y="782"/>
                      </a:lnTo>
                      <a:lnTo>
                        <a:pt x="348" y="782"/>
                      </a:lnTo>
                      <a:lnTo>
                        <a:pt x="336" y="786"/>
                      </a:lnTo>
                      <a:lnTo>
                        <a:pt x="328" y="792"/>
                      </a:lnTo>
                      <a:lnTo>
                        <a:pt x="330" y="774"/>
                      </a:lnTo>
                      <a:lnTo>
                        <a:pt x="336" y="700"/>
                      </a:lnTo>
                      <a:lnTo>
                        <a:pt x="340" y="586"/>
                      </a:lnTo>
                      <a:lnTo>
                        <a:pt x="328" y="418"/>
                      </a:lnTo>
                      <a:lnTo>
                        <a:pt x="310" y="308"/>
                      </a:lnTo>
                      <a:lnTo>
                        <a:pt x="274" y="186"/>
                      </a:lnTo>
                      <a:lnTo>
                        <a:pt x="222" y="92"/>
                      </a:lnTo>
                      <a:lnTo>
                        <a:pt x="164" y="22"/>
                      </a:lnTo>
                      <a:lnTo>
                        <a:pt x="164" y="22"/>
                      </a:lnTo>
                      <a:lnTo>
                        <a:pt x="152" y="14"/>
                      </a:lnTo>
                      <a:lnTo>
                        <a:pt x="136" y="6"/>
                      </a:lnTo>
                      <a:lnTo>
                        <a:pt x="118" y="0"/>
                      </a:lnTo>
                      <a:lnTo>
                        <a:pt x="90" y="0"/>
                      </a:lnTo>
                      <a:lnTo>
                        <a:pt x="90" y="0"/>
                      </a:lnTo>
                      <a:lnTo>
                        <a:pt x="82" y="4"/>
                      </a:lnTo>
                      <a:lnTo>
                        <a:pt x="78" y="10"/>
                      </a:lnTo>
                      <a:lnTo>
                        <a:pt x="76" y="14"/>
                      </a:lnTo>
                      <a:lnTo>
                        <a:pt x="58" y="38"/>
                      </a:lnTo>
                      <a:lnTo>
                        <a:pt x="24" y="100"/>
                      </a:lnTo>
                      <a:lnTo>
                        <a:pt x="0" y="158"/>
                      </a:lnTo>
                      <a:lnTo>
                        <a:pt x="0" y="650"/>
                      </a:lnTo>
                      <a:lnTo>
                        <a:pt x="76" y="712"/>
                      </a:lnTo>
                      <a:lnTo>
                        <a:pt x="76" y="712"/>
                      </a:lnTo>
                      <a:lnTo>
                        <a:pt x="36" y="700"/>
                      </a:lnTo>
                      <a:lnTo>
                        <a:pt x="0" y="692"/>
                      </a:lnTo>
                      <a:lnTo>
                        <a:pt x="0" y="1108"/>
                      </a:lnTo>
                      <a:lnTo>
                        <a:pt x="0" y="1108"/>
                      </a:lnTo>
                      <a:lnTo>
                        <a:pt x="22" y="1096"/>
                      </a:lnTo>
                      <a:lnTo>
                        <a:pt x="22" y="1096"/>
                      </a:lnTo>
                      <a:lnTo>
                        <a:pt x="52" y="1080"/>
                      </a:lnTo>
                      <a:lnTo>
                        <a:pt x="84" y="1060"/>
                      </a:lnTo>
                      <a:lnTo>
                        <a:pt x="120" y="1036"/>
                      </a:lnTo>
                      <a:lnTo>
                        <a:pt x="120" y="1036"/>
                      </a:lnTo>
                      <a:lnTo>
                        <a:pt x="166" y="996"/>
                      </a:lnTo>
                      <a:lnTo>
                        <a:pt x="206" y="962"/>
                      </a:lnTo>
                      <a:lnTo>
                        <a:pt x="244" y="932"/>
                      </a:lnTo>
                      <a:lnTo>
                        <a:pt x="228" y="952"/>
                      </a:lnTo>
                      <a:lnTo>
                        <a:pt x="198" y="990"/>
                      </a:lnTo>
                      <a:lnTo>
                        <a:pt x="190" y="1004"/>
                      </a:lnTo>
                      <a:lnTo>
                        <a:pt x="172" y="1016"/>
                      </a:lnTo>
                      <a:lnTo>
                        <a:pt x="154" y="1044"/>
                      </a:lnTo>
                      <a:lnTo>
                        <a:pt x="148" y="1052"/>
                      </a:lnTo>
                      <a:lnTo>
                        <a:pt x="122" y="1090"/>
                      </a:lnTo>
                      <a:lnTo>
                        <a:pt x="126" y="1096"/>
                      </a:lnTo>
                      <a:lnTo>
                        <a:pt x="122" y="1102"/>
                      </a:lnTo>
                      <a:lnTo>
                        <a:pt x="112" y="1104"/>
                      </a:lnTo>
                      <a:lnTo>
                        <a:pt x="102" y="1124"/>
                      </a:lnTo>
                      <a:lnTo>
                        <a:pt x="80" y="1154"/>
                      </a:lnTo>
                      <a:lnTo>
                        <a:pt x="76" y="1188"/>
                      </a:lnTo>
                      <a:lnTo>
                        <a:pt x="84" y="1216"/>
                      </a:lnTo>
                      <a:lnTo>
                        <a:pt x="98" y="1200"/>
                      </a:lnTo>
                      <a:lnTo>
                        <a:pt x="88" y="1218"/>
                      </a:lnTo>
                      <a:lnTo>
                        <a:pt x="118" y="1216"/>
                      </a:lnTo>
                      <a:lnTo>
                        <a:pt x="146" y="1198"/>
                      </a:lnTo>
                      <a:lnTo>
                        <a:pt x="166" y="1168"/>
                      </a:lnTo>
                      <a:lnTo>
                        <a:pt x="180" y="1150"/>
                      </a:lnTo>
                      <a:lnTo>
                        <a:pt x="178" y="1142"/>
                      </a:lnTo>
                      <a:lnTo>
                        <a:pt x="182" y="1136"/>
                      </a:lnTo>
                      <a:lnTo>
                        <a:pt x="190" y="1136"/>
                      </a:lnTo>
                      <a:lnTo>
                        <a:pt x="216" y="1098"/>
                      </a:lnTo>
                      <a:lnTo>
                        <a:pt x="222" y="1090"/>
                      </a:lnTo>
                      <a:lnTo>
                        <a:pt x="240" y="1062"/>
                      </a:lnTo>
                      <a:lnTo>
                        <a:pt x="246" y="1042"/>
                      </a:lnTo>
                      <a:lnTo>
                        <a:pt x="256" y="1030"/>
                      </a:lnTo>
                      <a:lnTo>
                        <a:pt x="278" y="988"/>
                      </a:lnTo>
                      <a:lnTo>
                        <a:pt x="292" y="964"/>
                      </a:lnTo>
                      <a:lnTo>
                        <a:pt x="292" y="964"/>
                      </a:lnTo>
                      <a:lnTo>
                        <a:pt x="296" y="960"/>
                      </a:lnTo>
                      <a:lnTo>
                        <a:pt x="296" y="960"/>
                      </a:lnTo>
                      <a:lnTo>
                        <a:pt x="284" y="1004"/>
                      </a:lnTo>
                      <a:lnTo>
                        <a:pt x="266" y="1058"/>
                      </a:lnTo>
                      <a:lnTo>
                        <a:pt x="244" y="1120"/>
                      </a:lnTo>
                      <a:lnTo>
                        <a:pt x="244" y="1120"/>
                      </a:lnTo>
                      <a:lnTo>
                        <a:pt x="236" y="1162"/>
                      </a:lnTo>
                      <a:lnTo>
                        <a:pt x="228" y="1200"/>
                      </a:lnTo>
                      <a:lnTo>
                        <a:pt x="224" y="1234"/>
                      </a:lnTo>
                      <a:lnTo>
                        <a:pt x="224" y="1234"/>
                      </a:lnTo>
                      <a:lnTo>
                        <a:pt x="222" y="1260"/>
                      </a:lnTo>
                      <a:lnTo>
                        <a:pt x="222" y="1278"/>
                      </a:lnTo>
                      <a:lnTo>
                        <a:pt x="224" y="1294"/>
                      </a:lnTo>
                      <a:lnTo>
                        <a:pt x="232" y="1330"/>
                      </a:lnTo>
                      <a:lnTo>
                        <a:pt x="238" y="1346"/>
                      </a:lnTo>
                      <a:lnTo>
                        <a:pt x="246" y="1354"/>
                      </a:lnTo>
                      <a:lnTo>
                        <a:pt x="246" y="1354"/>
                      </a:lnTo>
                      <a:lnTo>
                        <a:pt x="248" y="1354"/>
                      </a:lnTo>
                      <a:lnTo>
                        <a:pt x="252" y="1356"/>
                      </a:lnTo>
                      <a:lnTo>
                        <a:pt x="258" y="1360"/>
                      </a:lnTo>
                      <a:lnTo>
                        <a:pt x="262" y="1368"/>
                      </a:lnTo>
                      <a:lnTo>
                        <a:pt x="262" y="1368"/>
                      </a:lnTo>
                      <a:lnTo>
                        <a:pt x="264" y="1372"/>
                      </a:lnTo>
                      <a:lnTo>
                        <a:pt x="266" y="1378"/>
                      </a:lnTo>
                      <a:lnTo>
                        <a:pt x="274" y="1384"/>
                      </a:lnTo>
                      <a:lnTo>
                        <a:pt x="282" y="1390"/>
                      </a:lnTo>
                      <a:lnTo>
                        <a:pt x="306" y="1388"/>
                      </a:lnTo>
                      <a:lnTo>
                        <a:pt x="326" y="1386"/>
                      </a:lnTo>
                      <a:lnTo>
                        <a:pt x="326" y="1386"/>
                      </a:lnTo>
                      <a:lnTo>
                        <a:pt x="338" y="1388"/>
                      </a:lnTo>
                      <a:lnTo>
                        <a:pt x="358" y="1392"/>
                      </a:lnTo>
                      <a:lnTo>
                        <a:pt x="382" y="1392"/>
                      </a:lnTo>
                      <a:lnTo>
                        <a:pt x="382" y="1392"/>
                      </a:lnTo>
                      <a:lnTo>
                        <a:pt x="388" y="1390"/>
                      </a:lnTo>
                      <a:lnTo>
                        <a:pt x="388" y="1390"/>
                      </a:lnTo>
                      <a:lnTo>
                        <a:pt x="400" y="1386"/>
                      </a:lnTo>
                      <a:lnTo>
                        <a:pt x="408" y="1386"/>
                      </a:lnTo>
                      <a:lnTo>
                        <a:pt x="412" y="1386"/>
                      </a:lnTo>
                      <a:lnTo>
                        <a:pt x="416" y="1388"/>
                      </a:lnTo>
                      <a:lnTo>
                        <a:pt x="416" y="1388"/>
                      </a:lnTo>
                      <a:lnTo>
                        <a:pt x="422" y="1390"/>
                      </a:lnTo>
                      <a:lnTo>
                        <a:pt x="428" y="1392"/>
                      </a:lnTo>
                      <a:lnTo>
                        <a:pt x="446" y="1392"/>
                      </a:lnTo>
                      <a:lnTo>
                        <a:pt x="446" y="1392"/>
                      </a:lnTo>
                      <a:lnTo>
                        <a:pt x="450" y="1392"/>
                      </a:lnTo>
                      <a:lnTo>
                        <a:pt x="450" y="1392"/>
                      </a:lnTo>
                      <a:lnTo>
                        <a:pt x="464" y="1386"/>
                      </a:lnTo>
                      <a:lnTo>
                        <a:pt x="472" y="1382"/>
                      </a:lnTo>
                      <a:lnTo>
                        <a:pt x="472" y="1382"/>
                      </a:lnTo>
                      <a:lnTo>
                        <a:pt x="474" y="1380"/>
                      </a:lnTo>
                      <a:lnTo>
                        <a:pt x="476" y="1378"/>
                      </a:lnTo>
                      <a:lnTo>
                        <a:pt x="484" y="1378"/>
                      </a:lnTo>
                      <a:lnTo>
                        <a:pt x="496" y="1380"/>
                      </a:lnTo>
                      <a:lnTo>
                        <a:pt x="496" y="1380"/>
                      </a:lnTo>
                      <a:lnTo>
                        <a:pt x="504" y="1380"/>
                      </a:lnTo>
                      <a:lnTo>
                        <a:pt x="510" y="1380"/>
                      </a:lnTo>
                      <a:lnTo>
                        <a:pt x="520" y="1378"/>
                      </a:lnTo>
                      <a:lnTo>
                        <a:pt x="526" y="1374"/>
                      </a:lnTo>
                      <a:lnTo>
                        <a:pt x="528" y="1372"/>
                      </a:lnTo>
                      <a:lnTo>
                        <a:pt x="554" y="1350"/>
                      </a:lnTo>
                      <a:lnTo>
                        <a:pt x="582" y="1336"/>
                      </a:lnTo>
                      <a:lnTo>
                        <a:pt x="598" y="1314"/>
                      </a:lnTo>
                      <a:lnTo>
                        <a:pt x="598" y="1314"/>
                      </a:lnTo>
                      <a:lnTo>
                        <a:pt x="606" y="1306"/>
                      </a:lnTo>
                      <a:lnTo>
                        <a:pt x="612" y="1300"/>
                      </a:lnTo>
                      <a:lnTo>
                        <a:pt x="616" y="1292"/>
                      </a:lnTo>
                      <a:lnTo>
                        <a:pt x="616" y="1292"/>
                      </a:lnTo>
                      <a:lnTo>
                        <a:pt x="624" y="1270"/>
                      </a:lnTo>
                      <a:lnTo>
                        <a:pt x="628" y="1254"/>
                      </a:lnTo>
                      <a:lnTo>
                        <a:pt x="630" y="1178"/>
                      </a:lnTo>
                      <a:lnTo>
                        <a:pt x="630" y="1178"/>
                      </a:lnTo>
                      <a:lnTo>
                        <a:pt x="614" y="1116"/>
                      </a:lnTo>
                      <a:lnTo>
                        <a:pt x="614" y="1116"/>
                      </a:lnTo>
                      <a:lnTo>
                        <a:pt x="608" y="1104"/>
                      </a:lnTo>
                      <a:lnTo>
                        <a:pt x="594" y="1086"/>
                      </a:lnTo>
                      <a:lnTo>
                        <a:pt x="562" y="1042"/>
                      </a:lnTo>
                      <a:lnTo>
                        <a:pt x="678" y="1106"/>
                      </a:lnTo>
                      <a:lnTo>
                        <a:pt x="714" y="1124"/>
                      </a:lnTo>
                      <a:lnTo>
                        <a:pt x="750" y="1142"/>
                      </a:lnTo>
                      <a:lnTo>
                        <a:pt x="782" y="1146"/>
                      </a:lnTo>
                      <a:lnTo>
                        <a:pt x="822" y="1140"/>
                      </a:lnTo>
                      <a:lnTo>
                        <a:pt x="866" y="1120"/>
                      </a:lnTo>
                      <a:lnTo>
                        <a:pt x="910" y="1090"/>
                      </a:lnTo>
                      <a:lnTo>
                        <a:pt x="936" y="1070"/>
                      </a:lnTo>
                      <a:lnTo>
                        <a:pt x="1000" y="1006"/>
                      </a:lnTo>
                      <a:lnTo>
                        <a:pt x="1044" y="966"/>
                      </a:lnTo>
                      <a:lnTo>
                        <a:pt x="1148" y="864"/>
                      </a:lnTo>
                      <a:lnTo>
                        <a:pt x="1194" y="808"/>
                      </a:lnTo>
                      <a:lnTo>
                        <a:pt x="1210" y="784"/>
                      </a:lnTo>
                      <a:lnTo>
                        <a:pt x="1210" y="784"/>
                      </a:lnTo>
                      <a:lnTo>
                        <a:pt x="1212" y="782"/>
                      </a:lnTo>
                      <a:lnTo>
                        <a:pt x="1216" y="776"/>
                      </a:lnTo>
                      <a:lnTo>
                        <a:pt x="1216" y="756"/>
                      </a:lnTo>
                      <a:close/>
                      <a:moveTo>
                        <a:pt x="382" y="776"/>
                      </a:move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5" name="Group 58"/>
              <p:cNvGrpSpPr>
                <a:grpSpLocks noChangeAspect="1"/>
              </p:cNvGrpSpPr>
              <p:nvPr/>
            </p:nvGrpSpPr>
            <p:grpSpPr>
              <a:xfrm>
                <a:off x="7366653" y="-16"/>
                <a:ext cx="1266631" cy="990597"/>
                <a:chOff x="5410249" y="5114925"/>
                <a:chExt cx="1558925" cy="12192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1" name="Freeform 63"/>
                <p:cNvSpPr>
                  <a:spLocks/>
                </p:cNvSpPr>
                <p:nvPr/>
              </p:nvSpPr>
              <p:spPr bwMode="auto">
                <a:xfrm>
                  <a:off x="5819775" y="5114925"/>
                  <a:ext cx="228600" cy="231775"/>
                </a:xfrm>
                <a:custGeom>
                  <a:avLst/>
                  <a:gdLst>
                    <a:gd name="T0" fmla="*/ 144 w 144"/>
                    <a:gd name="T1" fmla="*/ 146 h 146"/>
                    <a:gd name="T2" fmla="*/ 144 w 144"/>
                    <a:gd name="T3" fmla="*/ 146 h 146"/>
                    <a:gd name="T4" fmla="*/ 144 w 144"/>
                    <a:gd name="T5" fmla="*/ 146 h 146"/>
                    <a:gd name="T6" fmla="*/ 144 w 144"/>
                    <a:gd name="T7" fmla="*/ 146 h 146"/>
                    <a:gd name="T8" fmla="*/ 132 w 144"/>
                    <a:gd name="T9" fmla="*/ 132 h 146"/>
                    <a:gd name="T10" fmla="*/ 32 w 144"/>
                    <a:gd name="T11" fmla="*/ 22 h 146"/>
                    <a:gd name="T12" fmla="*/ 32 w 144"/>
                    <a:gd name="T13" fmla="*/ 22 h 146"/>
                    <a:gd name="T14" fmla="*/ 18 w 144"/>
                    <a:gd name="T15" fmla="*/ 4 h 146"/>
                    <a:gd name="T16" fmla="*/ 18 w 144"/>
                    <a:gd name="T17" fmla="*/ 4 h 146"/>
                    <a:gd name="T18" fmla="*/ 12 w 144"/>
                    <a:gd name="T19" fmla="*/ 2 h 146"/>
                    <a:gd name="T20" fmla="*/ 8 w 144"/>
                    <a:gd name="T21" fmla="*/ 0 h 146"/>
                    <a:gd name="T22" fmla="*/ 8 w 144"/>
                    <a:gd name="T23" fmla="*/ 0 h 146"/>
                    <a:gd name="T24" fmla="*/ 0 w 144"/>
                    <a:gd name="T25" fmla="*/ 0 h 146"/>
                    <a:gd name="T26" fmla="*/ 0 w 144"/>
                    <a:gd name="T27" fmla="*/ 0 h 146"/>
                    <a:gd name="T28" fmla="*/ 6 w 144"/>
                    <a:gd name="T29" fmla="*/ 4 h 146"/>
                    <a:gd name="T30" fmla="*/ 6 w 144"/>
                    <a:gd name="T31" fmla="*/ 4 h 146"/>
                    <a:gd name="T32" fmla="*/ 22 w 144"/>
                    <a:gd name="T33" fmla="*/ 18 h 146"/>
                    <a:gd name="T34" fmla="*/ 130 w 144"/>
                    <a:gd name="T35" fmla="*/ 136 h 146"/>
                    <a:gd name="T36" fmla="*/ 130 w 144"/>
                    <a:gd name="T37" fmla="*/ 136 h 146"/>
                    <a:gd name="T38" fmla="*/ 144 w 144"/>
                    <a:gd name="T39" fmla="*/ 146 h 146"/>
                    <a:gd name="T40" fmla="*/ 144 w 144"/>
                    <a:gd name="T41" fmla="*/ 146 h 14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</a:cxnLst>
                  <a:rect l="0" t="0" r="r" b="b"/>
                  <a:pathLst>
                    <a:path w="144" h="146">
                      <a:moveTo>
                        <a:pt x="144" y="146"/>
                      </a:move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32" y="132"/>
                      </a:lnTo>
                      <a:lnTo>
                        <a:pt x="32" y="22"/>
                      </a:lnTo>
                      <a:lnTo>
                        <a:pt x="32" y="22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22" y="18"/>
                      </a:lnTo>
                      <a:lnTo>
                        <a:pt x="130" y="136"/>
                      </a:lnTo>
                      <a:lnTo>
                        <a:pt x="130" y="13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2" name="Freeform 64"/>
                <p:cNvSpPr>
                  <a:spLocks/>
                </p:cNvSpPr>
                <p:nvPr/>
              </p:nvSpPr>
              <p:spPr bwMode="auto">
                <a:xfrm>
                  <a:off x="6051550" y="53530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3" name="Freeform 65"/>
                <p:cNvSpPr>
                  <a:spLocks/>
                </p:cNvSpPr>
                <p:nvPr/>
              </p:nvSpPr>
              <p:spPr bwMode="auto">
                <a:xfrm>
                  <a:off x="6061075" y="5114925"/>
                  <a:ext cx="104775" cy="228600"/>
                </a:xfrm>
                <a:custGeom>
                  <a:avLst/>
                  <a:gdLst>
                    <a:gd name="T0" fmla="*/ 2 w 66"/>
                    <a:gd name="T1" fmla="*/ 144 h 144"/>
                    <a:gd name="T2" fmla="*/ 2 w 66"/>
                    <a:gd name="T3" fmla="*/ 144 h 144"/>
                    <a:gd name="T4" fmla="*/ 10 w 66"/>
                    <a:gd name="T5" fmla="*/ 130 h 144"/>
                    <a:gd name="T6" fmla="*/ 62 w 66"/>
                    <a:gd name="T7" fmla="*/ 14 h 144"/>
                    <a:gd name="T8" fmla="*/ 62 w 66"/>
                    <a:gd name="T9" fmla="*/ 14 h 144"/>
                    <a:gd name="T10" fmla="*/ 66 w 66"/>
                    <a:gd name="T11" fmla="*/ 4 h 144"/>
                    <a:gd name="T12" fmla="*/ 66 w 66"/>
                    <a:gd name="T13" fmla="*/ 2 h 144"/>
                    <a:gd name="T14" fmla="*/ 66 w 66"/>
                    <a:gd name="T15" fmla="*/ 0 h 144"/>
                    <a:gd name="T16" fmla="*/ 66 w 66"/>
                    <a:gd name="T17" fmla="*/ 0 h 144"/>
                    <a:gd name="T18" fmla="*/ 62 w 66"/>
                    <a:gd name="T19" fmla="*/ 4 h 144"/>
                    <a:gd name="T20" fmla="*/ 56 w 66"/>
                    <a:gd name="T21" fmla="*/ 14 h 144"/>
                    <a:gd name="T22" fmla="*/ 6 w 66"/>
                    <a:gd name="T23" fmla="*/ 128 h 144"/>
                    <a:gd name="T24" fmla="*/ 6 w 66"/>
                    <a:gd name="T25" fmla="*/ 128 h 144"/>
                    <a:gd name="T26" fmla="*/ 0 w 66"/>
                    <a:gd name="T27" fmla="*/ 144 h 144"/>
                    <a:gd name="T28" fmla="*/ 0 w 66"/>
                    <a:gd name="T29" fmla="*/ 144 h 144"/>
                    <a:gd name="T30" fmla="*/ 0 w 66"/>
                    <a:gd name="T31" fmla="*/ 144 h 144"/>
                    <a:gd name="T32" fmla="*/ 0 w 66"/>
                    <a:gd name="T33" fmla="*/ 144 h 144"/>
                    <a:gd name="T34" fmla="*/ 2 w 66"/>
                    <a:gd name="T35" fmla="*/ 144 h 144"/>
                    <a:gd name="T36" fmla="*/ 2 w 66"/>
                    <a:gd name="T37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</a:cxnLst>
                  <a:rect l="0" t="0" r="r" b="b"/>
                  <a:pathLst>
                    <a:path w="6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0" y="130"/>
                      </a:lnTo>
                      <a:lnTo>
                        <a:pt x="62" y="14"/>
                      </a:lnTo>
                      <a:lnTo>
                        <a:pt x="62" y="14"/>
                      </a:lnTo>
                      <a:lnTo>
                        <a:pt x="66" y="4"/>
                      </a:lnTo>
                      <a:lnTo>
                        <a:pt x="66" y="2"/>
                      </a:lnTo>
                      <a:lnTo>
                        <a:pt x="66" y="0"/>
                      </a:lnTo>
                      <a:lnTo>
                        <a:pt x="66" y="0"/>
                      </a:lnTo>
                      <a:lnTo>
                        <a:pt x="62" y="4"/>
                      </a:lnTo>
                      <a:lnTo>
                        <a:pt x="56" y="14"/>
                      </a:lnTo>
                      <a:lnTo>
                        <a:pt x="6" y="128"/>
                      </a:lnTo>
                      <a:lnTo>
                        <a:pt x="6" y="128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4" name="Freeform 66"/>
                <p:cNvSpPr>
                  <a:spLocks noEditPoints="1"/>
                </p:cNvSpPr>
                <p:nvPr/>
              </p:nvSpPr>
              <p:spPr bwMode="auto">
                <a:xfrm>
                  <a:off x="5410249" y="5114925"/>
                  <a:ext cx="1558925" cy="1219200"/>
                </a:xfrm>
                <a:custGeom>
                  <a:avLst/>
                  <a:gdLst>
                    <a:gd name="T0" fmla="*/ 604 w 982"/>
                    <a:gd name="T1" fmla="*/ 146 h 768"/>
                    <a:gd name="T2" fmla="*/ 588 w 982"/>
                    <a:gd name="T3" fmla="*/ 156 h 768"/>
                    <a:gd name="T4" fmla="*/ 572 w 982"/>
                    <a:gd name="T5" fmla="*/ 144 h 768"/>
                    <a:gd name="T6" fmla="*/ 560 w 982"/>
                    <a:gd name="T7" fmla="*/ 146 h 768"/>
                    <a:gd name="T8" fmla="*/ 550 w 982"/>
                    <a:gd name="T9" fmla="*/ 152 h 768"/>
                    <a:gd name="T10" fmla="*/ 542 w 982"/>
                    <a:gd name="T11" fmla="*/ 182 h 768"/>
                    <a:gd name="T12" fmla="*/ 346 w 982"/>
                    <a:gd name="T13" fmla="*/ 0 h 768"/>
                    <a:gd name="T14" fmla="*/ 44 w 982"/>
                    <a:gd name="T15" fmla="*/ 62 h 768"/>
                    <a:gd name="T16" fmla="*/ 76 w 982"/>
                    <a:gd name="T17" fmla="*/ 92 h 768"/>
                    <a:gd name="T18" fmla="*/ 110 w 982"/>
                    <a:gd name="T19" fmla="*/ 124 h 768"/>
                    <a:gd name="T20" fmla="*/ 126 w 982"/>
                    <a:gd name="T21" fmla="*/ 160 h 768"/>
                    <a:gd name="T22" fmla="*/ 146 w 982"/>
                    <a:gd name="T23" fmla="*/ 188 h 768"/>
                    <a:gd name="T24" fmla="*/ 166 w 982"/>
                    <a:gd name="T25" fmla="*/ 220 h 768"/>
                    <a:gd name="T26" fmla="*/ 206 w 982"/>
                    <a:gd name="T27" fmla="*/ 270 h 768"/>
                    <a:gd name="T28" fmla="*/ 322 w 982"/>
                    <a:gd name="T29" fmla="*/ 280 h 768"/>
                    <a:gd name="T30" fmla="*/ 294 w 982"/>
                    <a:gd name="T31" fmla="*/ 348 h 768"/>
                    <a:gd name="T32" fmla="*/ 256 w 982"/>
                    <a:gd name="T33" fmla="*/ 484 h 768"/>
                    <a:gd name="T34" fmla="*/ 282 w 982"/>
                    <a:gd name="T35" fmla="*/ 514 h 768"/>
                    <a:gd name="T36" fmla="*/ 312 w 982"/>
                    <a:gd name="T37" fmla="*/ 550 h 768"/>
                    <a:gd name="T38" fmla="*/ 330 w 982"/>
                    <a:gd name="T39" fmla="*/ 570 h 768"/>
                    <a:gd name="T40" fmla="*/ 350 w 982"/>
                    <a:gd name="T41" fmla="*/ 598 h 768"/>
                    <a:gd name="T42" fmla="*/ 378 w 982"/>
                    <a:gd name="T43" fmla="*/ 616 h 768"/>
                    <a:gd name="T44" fmla="*/ 354 w 982"/>
                    <a:gd name="T45" fmla="*/ 684 h 768"/>
                    <a:gd name="T46" fmla="*/ 338 w 982"/>
                    <a:gd name="T47" fmla="*/ 754 h 768"/>
                    <a:gd name="T48" fmla="*/ 378 w 982"/>
                    <a:gd name="T49" fmla="*/ 758 h 768"/>
                    <a:gd name="T50" fmla="*/ 414 w 982"/>
                    <a:gd name="T51" fmla="*/ 660 h 768"/>
                    <a:gd name="T52" fmla="*/ 456 w 982"/>
                    <a:gd name="T53" fmla="*/ 662 h 768"/>
                    <a:gd name="T54" fmla="*/ 474 w 982"/>
                    <a:gd name="T55" fmla="*/ 652 h 768"/>
                    <a:gd name="T56" fmla="*/ 504 w 982"/>
                    <a:gd name="T57" fmla="*/ 652 h 768"/>
                    <a:gd name="T58" fmla="*/ 530 w 982"/>
                    <a:gd name="T59" fmla="*/ 582 h 768"/>
                    <a:gd name="T60" fmla="*/ 560 w 982"/>
                    <a:gd name="T61" fmla="*/ 332 h 768"/>
                    <a:gd name="T62" fmla="*/ 568 w 982"/>
                    <a:gd name="T63" fmla="*/ 306 h 768"/>
                    <a:gd name="T64" fmla="*/ 586 w 982"/>
                    <a:gd name="T65" fmla="*/ 428 h 768"/>
                    <a:gd name="T66" fmla="*/ 636 w 982"/>
                    <a:gd name="T67" fmla="*/ 484 h 768"/>
                    <a:gd name="T68" fmla="*/ 628 w 982"/>
                    <a:gd name="T69" fmla="*/ 376 h 768"/>
                    <a:gd name="T70" fmla="*/ 612 w 982"/>
                    <a:gd name="T71" fmla="*/ 288 h 768"/>
                    <a:gd name="T72" fmla="*/ 678 w 982"/>
                    <a:gd name="T73" fmla="*/ 454 h 768"/>
                    <a:gd name="T74" fmla="*/ 762 w 982"/>
                    <a:gd name="T75" fmla="*/ 592 h 768"/>
                    <a:gd name="T76" fmla="*/ 790 w 982"/>
                    <a:gd name="T77" fmla="*/ 602 h 768"/>
                    <a:gd name="T78" fmla="*/ 820 w 982"/>
                    <a:gd name="T79" fmla="*/ 598 h 768"/>
                    <a:gd name="T80" fmla="*/ 842 w 982"/>
                    <a:gd name="T81" fmla="*/ 590 h 768"/>
                    <a:gd name="T82" fmla="*/ 886 w 982"/>
                    <a:gd name="T83" fmla="*/ 598 h 768"/>
                    <a:gd name="T84" fmla="*/ 958 w 982"/>
                    <a:gd name="T85" fmla="*/ 668 h 768"/>
                    <a:gd name="T86" fmla="*/ 964 w 982"/>
                    <a:gd name="T87" fmla="*/ 616 h 768"/>
                    <a:gd name="T88" fmla="*/ 920 w 982"/>
                    <a:gd name="T89" fmla="*/ 576 h 768"/>
                    <a:gd name="T90" fmla="*/ 894 w 982"/>
                    <a:gd name="T91" fmla="*/ 516 h 768"/>
                    <a:gd name="T92" fmla="*/ 920 w 982"/>
                    <a:gd name="T93" fmla="*/ 500 h 768"/>
                    <a:gd name="T94" fmla="*/ 920 w 982"/>
                    <a:gd name="T95" fmla="*/ 460 h 768"/>
                    <a:gd name="T96" fmla="*/ 950 w 982"/>
                    <a:gd name="T97" fmla="*/ 436 h 768"/>
                    <a:gd name="T98" fmla="*/ 956 w 982"/>
                    <a:gd name="T99" fmla="*/ 388 h 768"/>
                    <a:gd name="T100" fmla="*/ 934 w 982"/>
                    <a:gd name="T101" fmla="*/ 318 h 768"/>
                    <a:gd name="T102" fmla="*/ 866 w 982"/>
                    <a:gd name="T103" fmla="*/ 238 h 768"/>
                    <a:gd name="T104" fmla="*/ 914 w 982"/>
                    <a:gd name="T105" fmla="*/ 178 h 768"/>
                    <a:gd name="T106" fmla="*/ 958 w 982"/>
                    <a:gd name="T107" fmla="*/ 118 h 768"/>
                    <a:gd name="T108" fmla="*/ 970 w 982"/>
                    <a:gd name="T109" fmla="*/ 78 h 768"/>
                    <a:gd name="T110" fmla="*/ 970 w 982"/>
                    <a:gd name="T111" fmla="*/ 38 h 768"/>
                    <a:gd name="T112" fmla="*/ 978 w 982"/>
                    <a:gd name="T113" fmla="*/ 14 h 768"/>
                    <a:gd name="T114" fmla="*/ 562 w 982"/>
                    <a:gd name="T115" fmla="*/ 150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982" h="768">
                      <a:moveTo>
                        <a:pt x="676" y="0"/>
                      </a:moveTo>
                      <a:lnTo>
                        <a:pt x="676" y="0"/>
                      </a:lnTo>
                      <a:lnTo>
                        <a:pt x="666" y="14"/>
                      </a:lnTo>
                      <a:lnTo>
                        <a:pt x="666" y="14"/>
                      </a:lnTo>
                      <a:lnTo>
                        <a:pt x="654" y="36"/>
                      </a:lnTo>
                      <a:lnTo>
                        <a:pt x="642" y="58"/>
                      </a:lnTo>
                      <a:lnTo>
                        <a:pt x="620" y="104"/>
                      </a:lnTo>
                      <a:lnTo>
                        <a:pt x="604" y="146"/>
                      </a:lnTo>
                      <a:lnTo>
                        <a:pt x="594" y="174"/>
                      </a:lnTo>
                      <a:lnTo>
                        <a:pt x="594" y="174"/>
                      </a:lnTo>
                      <a:lnTo>
                        <a:pt x="592" y="170"/>
                      </a:lnTo>
                      <a:lnTo>
                        <a:pt x="586" y="164"/>
                      </a:lnTo>
                      <a:lnTo>
                        <a:pt x="586" y="164"/>
                      </a:lnTo>
                      <a:lnTo>
                        <a:pt x="588" y="160"/>
                      </a:lnTo>
                      <a:lnTo>
                        <a:pt x="588" y="156"/>
                      </a:lnTo>
                      <a:lnTo>
                        <a:pt x="588" y="156"/>
                      </a:lnTo>
                      <a:lnTo>
                        <a:pt x="586" y="152"/>
                      </a:lnTo>
                      <a:lnTo>
                        <a:pt x="582" y="148"/>
                      </a:lnTo>
                      <a:lnTo>
                        <a:pt x="580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4"/>
                      </a:lnTo>
                      <a:lnTo>
                        <a:pt x="572" y="144"/>
                      </a:lnTo>
                      <a:lnTo>
                        <a:pt x="568" y="144"/>
                      </a:lnTo>
                      <a:lnTo>
                        <a:pt x="568" y="144"/>
                      </a:lnTo>
                      <a:lnTo>
                        <a:pt x="564" y="142"/>
                      </a:lnTo>
                      <a:lnTo>
                        <a:pt x="564" y="144"/>
                      </a:lnTo>
                      <a:lnTo>
                        <a:pt x="564" y="142"/>
                      </a:lnTo>
                      <a:lnTo>
                        <a:pt x="562" y="144"/>
                      </a:lnTo>
                      <a:lnTo>
                        <a:pt x="560" y="144"/>
                      </a:lnTo>
                      <a:lnTo>
                        <a:pt x="560" y="146"/>
                      </a:lnTo>
                      <a:lnTo>
                        <a:pt x="558" y="146"/>
                      </a:lnTo>
                      <a:lnTo>
                        <a:pt x="556" y="148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4" y="150"/>
                      </a:lnTo>
                      <a:lnTo>
                        <a:pt x="554" y="150"/>
                      </a:lnTo>
                      <a:lnTo>
                        <a:pt x="550" y="152"/>
                      </a:lnTo>
                      <a:lnTo>
                        <a:pt x="546" y="154"/>
                      </a:lnTo>
                      <a:lnTo>
                        <a:pt x="544" y="158"/>
                      </a:lnTo>
                      <a:lnTo>
                        <a:pt x="544" y="162"/>
                      </a:lnTo>
                      <a:lnTo>
                        <a:pt x="544" y="162"/>
                      </a:lnTo>
                      <a:lnTo>
                        <a:pt x="548" y="168"/>
                      </a:lnTo>
                      <a:lnTo>
                        <a:pt x="548" y="168"/>
                      </a:lnTo>
                      <a:lnTo>
                        <a:pt x="542" y="182"/>
                      </a:lnTo>
                      <a:lnTo>
                        <a:pt x="542" y="182"/>
                      </a:lnTo>
                      <a:lnTo>
                        <a:pt x="522" y="158"/>
                      </a:lnTo>
                      <a:lnTo>
                        <a:pt x="494" y="124"/>
                      </a:lnTo>
                      <a:lnTo>
                        <a:pt x="460" y="88"/>
                      </a:lnTo>
                      <a:lnTo>
                        <a:pt x="442" y="70"/>
                      </a:lnTo>
                      <a:lnTo>
                        <a:pt x="424" y="54"/>
                      </a:lnTo>
                      <a:lnTo>
                        <a:pt x="424" y="54"/>
                      </a:lnTo>
                      <a:lnTo>
                        <a:pt x="384" y="26"/>
                      </a:lnTo>
                      <a:lnTo>
                        <a:pt x="346" y="0"/>
                      </a:lnTo>
                      <a:lnTo>
                        <a:pt x="0" y="0"/>
                      </a:lnTo>
                      <a:lnTo>
                        <a:pt x="0" y="8"/>
                      </a:lnTo>
                      <a:lnTo>
                        <a:pt x="10" y="28"/>
                      </a:lnTo>
                      <a:lnTo>
                        <a:pt x="24" y="48"/>
                      </a:lnTo>
                      <a:lnTo>
                        <a:pt x="24" y="48"/>
                      </a:lnTo>
                      <a:lnTo>
                        <a:pt x="32" y="54"/>
                      </a:lnTo>
                      <a:lnTo>
                        <a:pt x="38" y="60"/>
                      </a:lnTo>
                      <a:lnTo>
                        <a:pt x="44" y="62"/>
                      </a:lnTo>
                      <a:lnTo>
                        <a:pt x="44" y="62"/>
                      </a:lnTo>
                      <a:lnTo>
                        <a:pt x="48" y="66"/>
                      </a:lnTo>
                      <a:lnTo>
                        <a:pt x="52" y="70"/>
                      </a:lnTo>
                      <a:lnTo>
                        <a:pt x="56" y="76"/>
                      </a:lnTo>
                      <a:lnTo>
                        <a:pt x="56" y="76"/>
                      </a:lnTo>
                      <a:lnTo>
                        <a:pt x="62" y="82"/>
                      </a:lnTo>
                      <a:lnTo>
                        <a:pt x="68" y="88"/>
                      </a:lnTo>
                      <a:lnTo>
                        <a:pt x="76" y="92"/>
                      </a:lnTo>
                      <a:lnTo>
                        <a:pt x="76" y="92"/>
                      </a:lnTo>
                      <a:lnTo>
                        <a:pt x="84" y="96"/>
                      </a:lnTo>
                      <a:lnTo>
                        <a:pt x="92" y="102"/>
                      </a:lnTo>
                      <a:lnTo>
                        <a:pt x="98" y="108"/>
                      </a:lnTo>
                      <a:lnTo>
                        <a:pt x="100" y="112"/>
                      </a:lnTo>
                      <a:lnTo>
                        <a:pt x="100" y="112"/>
                      </a:lnTo>
                      <a:lnTo>
                        <a:pt x="104" y="118"/>
                      </a:lnTo>
                      <a:lnTo>
                        <a:pt x="110" y="124"/>
                      </a:lnTo>
                      <a:lnTo>
                        <a:pt x="120" y="132"/>
                      </a:lnTo>
                      <a:lnTo>
                        <a:pt x="120" y="132"/>
                      </a:lnTo>
                      <a:lnTo>
                        <a:pt x="126" y="142"/>
                      </a:lnTo>
                      <a:lnTo>
                        <a:pt x="128" y="152"/>
                      </a:lnTo>
                      <a:lnTo>
                        <a:pt x="128" y="154"/>
                      </a:lnTo>
                      <a:lnTo>
                        <a:pt x="128" y="158"/>
                      </a:lnTo>
                      <a:lnTo>
                        <a:pt x="128" y="158"/>
                      </a:lnTo>
                      <a:lnTo>
                        <a:pt x="126" y="160"/>
                      </a:lnTo>
                      <a:lnTo>
                        <a:pt x="128" y="162"/>
                      </a:lnTo>
                      <a:lnTo>
                        <a:pt x="132" y="166"/>
                      </a:lnTo>
                      <a:lnTo>
                        <a:pt x="138" y="170"/>
                      </a:lnTo>
                      <a:lnTo>
                        <a:pt x="138" y="170"/>
                      </a:lnTo>
                      <a:lnTo>
                        <a:pt x="144" y="176"/>
                      </a:lnTo>
                      <a:lnTo>
                        <a:pt x="146" y="182"/>
                      </a:lnTo>
                      <a:lnTo>
                        <a:pt x="146" y="184"/>
                      </a:lnTo>
                      <a:lnTo>
                        <a:pt x="146" y="188"/>
                      </a:lnTo>
                      <a:lnTo>
                        <a:pt x="146" y="188"/>
                      </a:lnTo>
                      <a:lnTo>
                        <a:pt x="146" y="192"/>
                      </a:lnTo>
                      <a:lnTo>
                        <a:pt x="146" y="196"/>
                      </a:lnTo>
                      <a:lnTo>
                        <a:pt x="150" y="206"/>
                      </a:lnTo>
                      <a:lnTo>
                        <a:pt x="156" y="214"/>
                      </a:lnTo>
                      <a:lnTo>
                        <a:pt x="162" y="218"/>
                      </a:lnTo>
                      <a:lnTo>
                        <a:pt x="162" y="218"/>
                      </a:lnTo>
                      <a:lnTo>
                        <a:pt x="166" y="220"/>
                      </a:lnTo>
                      <a:lnTo>
                        <a:pt x="170" y="226"/>
                      </a:lnTo>
                      <a:lnTo>
                        <a:pt x="172" y="234"/>
                      </a:lnTo>
                      <a:lnTo>
                        <a:pt x="172" y="234"/>
                      </a:lnTo>
                      <a:lnTo>
                        <a:pt x="176" y="240"/>
                      </a:lnTo>
                      <a:lnTo>
                        <a:pt x="182" y="248"/>
                      </a:lnTo>
                      <a:lnTo>
                        <a:pt x="192" y="256"/>
                      </a:lnTo>
                      <a:lnTo>
                        <a:pt x="192" y="256"/>
                      </a:lnTo>
                      <a:lnTo>
                        <a:pt x="206" y="270"/>
                      </a:lnTo>
                      <a:lnTo>
                        <a:pt x="216" y="280"/>
                      </a:lnTo>
                      <a:lnTo>
                        <a:pt x="216" y="280"/>
                      </a:lnTo>
                      <a:lnTo>
                        <a:pt x="222" y="284"/>
                      </a:lnTo>
                      <a:lnTo>
                        <a:pt x="232" y="286"/>
                      </a:lnTo>
                      <a:lnTo>
                        <a:pt x="242" y="290"/>
                      </a:lnTo>
                      <a:lnTo>
                        <a:pt x="270" y="288"/>
                      </a:lnTo>
                      <a:lnTo>
                        <a:pt x="296" y="284"/>
                      </a:lnTo>
                      <a:lnTo>
                        <a:pt x="322" y="280"/>
                      </a:lnTo>
                      <a:lnTo>
                        <a:pt x="358" y="276"/>
                      </a:lnTo>
                      <a:lnTo>
                        <a:pt x="368" y="276"/>
                      </a:lnTo>
                      <a:lnTo>
                        <a:pt x="368" y="276"/>
                      </a:lnTo>
                      <a:lnTo>
                        <a:pt x="320" y="316"/>
                      </a:lnTo>
                      <a:lnTo>
                        <a:pt x="308" y="330"/>
                      </a:lnTo>
                      <a:lnTo>
                        <a:pt x="300" y="340"/>
                      </a:lnTo>
                      <a:lnTo>
                        <a:pt x="296" y="346"/>
                      </a:lnTo>
                      <a:lnTo>
                        <a:pt x="294" y="348"/>
                      </a:lnTo>
                      <a:lnTo>
                        <a:pt x="294" y="350"/>
                      </a:lnTo>
                      <a:lnTo>
                        <a:pt x="266" y="412"/>
                      </a:lnTo>
                      <a:lnTo>
                        <a:pt x="270" y="420"/>
                      </a:lnTo>
                      <a:lnTo>
                        <a:pt x="270" y="428"/>
                      </a:lnTo>
                      <a:lnTo>
                        <a:pt x="264" y="446"/>
                      </a:lnTo>
                      <a:lnTo>
                        <a:pt x="258" y="460"/>
                      </a:lnTo>
                      <a:lnTo>
                        <a:pt x="256" y="484"/>
                      </a:lnTo>
                      <a:lnTo>
                        <a:pt x="256" y="484"/>
                      </a:lnTo>
                      <a:lnTo>
                        <a:pt x="260" y="492"/>
                      </a:lnTo>
                      <a:lnTo>
                        <a:pt x="264" y="498"/>
                      </a:lnTo>
                      <a:lnTo>
                        <a:pt x="268" y="500"/>
                      </a:lnTo>
                      <a:lnTo>
                        <a:pt x="272" y="502"/>
                      </a:lnTo>
                      <a:lnTo>
                        <a:pt x="272" y="502"/>
                      </a:lnTo>
                      <a:lnTo>
                        <a:pt x="276" y="504"/>
                      </a:lnTo>
                      <a:lnTo>
                        <a:pt x="278" y="506"/>
                      </a:lnTo>
                      <a:lnTo>
                        <a:pt x="282" y="514"/>
                      </a:lnTo>
                      <a:lnTo>
                        <a:pt x="282" y="524"/>
                      </a:lnTo>
                      <a:lnTo>
                        <a:pt x="286" y="540"/>
                      </a:lnTo>
                      <a:lnTo>
                        <a:pt x="286" y="540"/>
                      </a:lnTo>
                      <a:lnTo>
                        <a:pt x="288" y="542"/>
                      </a:lnTo>
                      <a:lnTo>
                        <a:pt x="292" y="546"/>
                      </a:lnTo>
                      <a:lnTo>
                        <a:pt x="300" y="550"/>
                      </a:lnTo>
                      <a:lnTo>
                        <a:pt x="306" y="550"/>
                      </a:lnTo>
                      <a:lnTo>
                        <a:pt x="312" y="550"/>
                      </a:lnTo>
                      <a:lnTo>
                        <a:pt x="312" y="550"/>
                      </a:lnTo>
                      <a:lnTo>
                        <a:pt x="318" y="550"/>
                      </a:lnTo>
                      <a:lnTo>
                        <a:pt x="322" y="552"/>
                      </a:lnTo>
                      <a:lnTo>
                        <a:pt x="326" y="554"/>
                      </a:lnTo>
                      <a:lnTo>
                        <a:pt x="328" y="558"/>
                      </a:lnTo>
                      <a:lnTo>
                        <a:pt x="330" y="566"/>
                      </a:lnTo>
                      <a:lnTo>
                        <a:pt x="330" y="570"/>
                      </a:lnTo>
                      <a:lnTo>
                        <a:pt x="330" y="570"/>
                      </a:lnTo>
                      <a:lnTo>
                        <a:pt x="332" y="580"/>
                      </a:lnTo>
                      <a:lnTo>
                        <a:pt x="334" y="588"/>
                      </a:lnTo>
                      <a:lnTo>
                        <a:pt x="336" y="594"/>
                      </a:lnTo>
                      <a:lnTo>
                        <a:pt x="336" y="594"/>
                      </a:lnTo>
                      <a:lnTo>
                        <a:pt x="340" y="598"/>
                      </a:lnTo>
                      <a:lnTo>
                        <a:pt x="344" y="598"/>
                      </a:lnTo>
                      <a:lnTo>
                        <a:pt x="350" y="598"/>
                      </a:lnTo>
                      <a:lnTo>
                        <a:pt x="350" y="598"/>
                      </a:lnTo>
                      <a:lnTo>
                        <a:pt x="358" y="598"/>
                      </a:lnTo>
                      <a:lnTo>
                        <a:pt x="364" y="598"/>
                      </a:lnTo>
                      <a:lnTo>
                        <a:pt x="370" y="600"/>
                      </a:lnTo>
                      <a:lnTo>
                        <a:pt x="372" y="604"/>
                      </a:lnTo>
                      <a:lnTo>
                        <a:pt x="372" y="604"/>
                      </a:lnTo>
                      <a:lnTo>
                        <a:pt x="374" y="608"/>
                      </a:lnTo>
                      <a:lnTo>
                        <a:pt x="378" y="612"/>
                      </a:lnTo>
                      <a:lnTo>
                        <a:pt x="378" y="616"/>
                      </a:lnTo>
                      <a:lnTo>
                        <a:pt x="380" y="622"/>
                      </a:lnTo>
                      <a:lnTo>
                        <a:pt x="378" y="628"/>
                      </a:lnTo>
                      <a:lnTo>
                        <a:pt x="376" y="636"/>
                      </a:lnTo>
                      <a:lnTo>
                        <a:pt x="376" y="636"/>
                      </a:lnTo>
                      <a:lnTo>
                        <a:pt x="364" y="668"/>
                      </a:lnTo>
                      <a:lnTo>
                        <a:pt x="360" y="680"/>
                      </a:lnTo>
                      <a:lnTo>
                        <a:pt x="354" y="684"/>
                      </a:lnTo>
                      <a:lnTo>
                        <a:pt x="354" y="684"/>
                      </a:lnTo>
                      <a:lnTo>
                        <a:pt x="348" y="692"/>
                      </a:lnTo>
                      <a:lnTo>
                        <a:pt x="344" y="702"/>
                      </a:lnTo>
                      <a:lnTo>
                        <a:pt x="338" y="716"/>
                      </a:lnTo>
                      <a:lnTo>
                        <a:pt x="338" y="716"/>
                      </a:lnTo>
                      <a:lnTo>
                        <a:pt x="336" y="720"/>
                      </a:lnTo>
                      <a:lnTo>
                        <a:pt x="334" y="734"/>
                      </a:lnTo>
                      <a:lnTo>
                        <a:pt x="336" y="748"/>
                      </a:lnTo>
                      <a:lnTo>
                        <a:pt x="338" y="754"/>
                      </a:lnTo>
                      <a:lnTo>
                        <a:pt x="342" y="760"/>
                      </a:lnTo>
                      <a:lnTo>
                        <a:pt x="342" y="760"/>
                      </a:lnTo>
                      <a:lnTo>
                        <a:pt x="348" y="764"/>
                      </a:lnTo>
                      <a:lnTo>
                        <a:pt x="356" y="768"/>
                      </a:lnTo>
                      <a:lnTo>
                        <a:pt x="364" y="768"/>
                      </a:lnTo>
                      <a:lnTo>
                        <a:pt x="364" y="768"/>
                      </a:lnTo>
                      <a:lnTo>
                        <a:pt x="372" y="764"/>
                      </a:lnTo>
                      <a:lnTo>
                        <a:pt x="378" y="758"/>
                      </a:lnTo>
                      <a:lnTo>
                        <a:pt x="386" y="746"/>
                      </a:lnTo>
                      <a:lnTo>
                        <a:pt x="390" y="730"/>
                      </a:lnTo>
                      <a:lnTo>
                        <a:pt x="390" y="730"/>
                      </a:lnTo>
                      <a:lnTo>
                        <a:pt x="398" y="700"/>
                      </a:lnTo>
                      <a:lnTo>
                        <a:pt x="406" y="678"/>
                      </a:lnTo>
                      <a:lnTo>
                        <a:pt x="412" y="662"/>
                      </a:lnTo>
                      <a:lnTo>
                        <a:pt x="412" y="662"/>
                      </a:lnTo>
                      <a:lnTo>
                        <a:pt x="414" y="660"/>
                      </a:lnTo>
                      <a:lnTo>
                        <a:pt x="418" y="658"/>
                      </a:lnTo>
                      <a:lnTo>
                        <a:pt x="428" y="654"/>
                      </a:lnTo>
                      <a:lnTo>
                        <a:pt x="434" y="654"/>
                      </a:lnTo>
                      <a:lnTo>
                        <a:pt x="444" y="656"/>
                      </a:lnTo>
                      <a:lnTo>
                        <a:pt x="444" y="656"/>
                      </a:lnTo>
                      <a:lnTo>
                        <a:pt x="454" y="660"/>
                      </a:lnTo>
                      <a:lnTo>
                        <a:pt x="456" y="660"/>
                      </a:lnTo>
                      <a:lnTo>
                        <a:pt x="456" y="662"/>
                      </a:lnTo>
                      <a:lnTo>
                        <a:pt x="454" y="662"/>
                      </a:lnTo>
                      <a:lnTo>
                        <a:pt x="456" y="662"/>
                      </a:lnTo>
                      <a:lnTo>
                        <a:pt x="456" y="662"/>
                      </a:lnTo>
                      <a:lnTo>
                        <a:pt x="462" y="660"/>
                      </a:lnTo>
                      <a:lnTo>
                        <a:pt x="466" y="658"/>
                      </a:lnTo>
                      <a:lnTo>
                        <a:pt x="470" y="654"/>
                      </a:lnTo>
                      <a:lnTo>
                        <a:pt x="470" y="654"/>
                      </a:lnTo>
                      <a:lnTo>
                        <a:pt x="474" y="652"/>
                      </a:lnTo>
                      <a:lnTo>
                        <a:pt x="478" y="648"/>
                      </a:lnTo>
                      <a:lnTo>
                        <a:pt x="482" y="648"/>
                      </a:lnTo>
                      <a:lnTo>
                        <a:pt x="482" y="648"/>
                      </a:lnTo>
                      <a:lnTo>
                        <a:pt x="492" y="648"/>
                      </a:lnTo>
                      <a:lnTo>
                        <a:pt x="498" y="650"/>
                      </a:lnTo>
                      <a:lnTo>
                        <a:pt x="498" y="650"/>
                      </a:lnTo>
                      <a:lnTo>
                        <a:pt x="500" y="650"/>
                      </a:lnTo>
                      <a:lnTo>
                        <a:pt x="504" y="652"/>
                      </a:lnTo>
                      <a:lnTo>
                        <a:pt x="510" y="650"/>
                      </a:lnTo>
                      <a:lnTo>
                        <a:pt x="514" y="648"/>
                      </a:lnTo>
                      <a:lnTo>
                        <a:pt x="516" y="644"/>
                      </a:lnTo>
                      <a:lnTo>
                        <a:pt x="516" y="644"/>
                      </a:lnTo>
                      <a:lnTo>
                        <a:pt x="520" y="632"/>
                      </a:lnTo>
                      <a:lnTo>
                        <a:pt x="522" y="620"/>
                      </a:lnTo>
                      <a:lnTo>
                        <a:pt x="522" y="606"/>
                      </a:lnTo>
                      <a:lnTo>
                        <a:pt x="530" y="582"/>
                      </a:lnTo>
                      <a:lnTo>
                        <a:pt x="530" y="572"/>
                      </a:lnTo>
                      <a:lnTo>
                        <a:pt x="544" y="570"/>
                      </a:lnTo>
                      <a:lnTo>
                        <a:pt x="550" y="534"/>
                      </a:lnTo>
                      <a:lnTo>
                        <a:pt x="556" y="474"/>
                      </a:lnTo>
                      <a:lnTo>
                        <a:pt x="558" y="398"/>
                      </a:lnTo>
                      <a:lnTo>
                        <a:pt x="558" y="340"/>
                      </a:lnTo>
                      <a:lnTo>
                        <a:pt x="558" y="340"/>
                      </a:lnTo>
                      <a:lnTo>
                        <a:pt x="560" y="332"/>
                      </a:lnTo>
                      <a:lnTo>
                        <a:pt x="562" y="322"/>
                      </a:lnTo>
                      <a:lnTo>
                        <a:pt x="562" y="308"/>
                      </a:lnTo>
                      <a:lnTo>
                        <a:pt x="562" y="308"/>
                      </a:lnTo>
                      <a:lnTo>
                        <a:pt x="560" y="300"/>
                      </a:lnTo>
                      <a:lnTo>
                        <a:pt x="562" y="296"/>
                      </a:lnTo>
                      <a:lnTo>
                        <a:pt x="564" y="294"/>
                      </a:lnTo>
                      <a:lnTo>
                        <a:pt x="568" y="294"/>
                      </a:lnTo>
                      <a:lnTo>
                        <a:pt x="568" y="306"/>
                      </a:lnTo>
                      <a:lnTo>
                        <a:pt x="570" y="338"/>
                      </a:lnTo>
                      <a:lnTo>
                        <a:pt x="574" y="348"/>
                      </a:lnTo>
                      <a:lnTo>
                        <a:pt x="570" y="362"/>
                      </a:lnTo>
                      <a:lnTo>
                        <a:pt x="574" y="384"/>
                      </a:lnTo>
                      <a:lnTo>
                        <a:pt x="576" y="390"/>
                      </a:lnTo>
                      <a:lnTo>
                        <a:pt x="580" y="422"/>
                      </a:lnTo>
                      <a:lnTo>
                        <a:pt x="586" y="422"/>
                      </a:lnTo>
                      <a:lnTo>
                        <a:pt x="586" y="428"/>
                      </a:lnTo>
                      <a:lnTo>
                        <a:pt x="582" y="432"/>
                      </a:lnTo>
                      <a:lnTo>
                        <a:pt x="586" y="448"/>
                      </a:lnTo>
                      <a:lnTo>
                        <a:pt x="590" y="472"/>
                      </a:lnTo>
                      <a:lnTo>
                        <a:pt x="602" y="490"/>
                      </a:lnTo>
                      <a:lnTo>
                        <a:pt x="620" y="500"/>
                      </a:lnTo>
                      <a:lnTo>
                        <a:pt x="620" y="486"/>
                      </a:lnTo>
                      <a:lnTo>
                        <a:pt x="624" y="498"/>
                      </a:lnTo>
                      <a:lnTo>
                        <a:pt x="636" y="484"/>
                      </a:lnTo>
                      <a:lnTo>
                        <a:pt x="642" y="462"/>
                      </a:lnTo>
                      <a:lnTo>
                        <a:pt x="638" y="438"/>
                      </a:lnTo>
                      <a:lnTo>
                        <a:pt x="636" y="424"/>
                      </a:lnTo>
                      <a:lnTo>
                        <a:pt x="632" y="420"/>
                      </a:lnTo>
                      <a:lnTo>
                        <a:pt x="630" y="416"/>
                      </a:lnTo>
                      <a:lnTo>
                        <a:pt x="636" y="412"/>
                      </a:lnTo>
                      <a:lnTo>
                        <a:pt x="630" y="382"/>
                      </a:lnTo>
                      <a:lnTo>
                        <a:pt x="628" y="376"/>
                      </a:lnTo>
                      <a:lnTo>
                        <a:pt x="626" y="354"/>
                      </a:lnTo>
                      <a:lnTo>
                        <a:pt x="618" y="340"/>
                      </a:lnTo>
                      <a:lnTo>
                        <a:pt x="618" y="330"/>
                      </a:lnTo>
                      <a:lnTo>
                        <a:pt x="610" y="300"/>
                      </a:lnTo>
                      <a:lnTo>
                        <a:pt x="606" y="288"/>
                      </a:lnTo>
                      <a:lnTo>
                        <a:pt x="606" y="288"/>
                      </a:lnTo>
                      <a:lnTo>
                        <a:pt x="610" y="286"/>
                      </a:lnTo>
                      <a:lnTo>
                        <a:pt x="612" y="288"/>
                      </a:lnTo>
                      <a:lnTo>
                        <a:pt x="616" y="292"/>
                      </a:lnTo>
                      <a:lnTo>
                        <a:pt x="618" y="298"/>
                      </a:lnTo>
                      <a:lnTo>
                        <a:pt x="618" y="298"/>
                      </a:lnTo>
                      <a:lnTo>
                        <a:pt x="622" y="312"/>
                      </a:lnTo>
                      <a:lnTo>
                        <a:pt x="626" y="322"/>
                      </a:lnTo>
                      <a:lnTo>
                        <a:pt x="632" y="328"/>
                      </a:lnTo>
                      <a:lnTo>
                        <a:pt x="652" y="384"/>
                      </a:lnTo>
                      <a:lnTo>
                        <a:pt x="678" y="454"/>
                      </a:lnTo>
                      <a:lnTo>
                        <a:pt x="702" y="508"/>
                      </a:lnTo>
                      <a:lnTo>
                        <a:pt x="720" y="540"/>
                      </a:lnTo>
                      <a:lnTo>
                        <a:pt x="732" y="540"/>
                      </a:lnTo>
                      <a:lnTo>
                        <a:pt x="736" y="548"/>
                      </a:lnTo>
                      <a:lnTo>
                        <a:pt x="752" y="568"/>
                      </a:lnTo>
                      <a:lnTo>
                        <a:pt x="752" y="568"/>
                      </a:lnTo>
                      <a:lnTo>
                        <a:pt x="756" y="582"/>
                      </a:lnTo>
                      <a:lnTo>
                        <a:pt x="762" y="592"/>
                      </a:lnTo>
                      <a:lnTo>
                        <a:pt x="768" y="602"/>
                      </a:lnTo>
                      <a:lnTo>
                        <a:pt x="768" y="602"/>
                      </a:lnTo>
                      <a:lnTo>
                        <a:pt x="774" y="604"/>
                      </a:lnTo>
                      <a:lnTo>
                        <a:pt x="776" y="606"/>
                      </a:lnTo>
                      <a:lnTo>
                        <a:pt x="784" y="604"/>
                      </a:lnTo>
                      <a:lnTo>
                        <a:pt x="788" y="602"/>
                      </a:lnTo>
                      <a:lnTo>
                        <a:pt x="790" y="602"/>
                      </a:lnTo>
                      <a:lnTo>
                        <a:pt x="790" y="602"/>
                      </a:lnTo>
                      <a:lnTo>
                        <a:pt x="794" y="598"/>
                      </a:lnTo>
                      <a:lnTo>
                        <a:pt x="804" y="594"/>
                      </a:lnTo>
                      <a:lnTo>
                        <a:pt x="804" y="594"/>
                      </a:lnTo>
                      <a:lnTo>
                        <a:pt x="808" y="594"/>
                      </a:lnTo>
                      <a:lnTo>
                        <a:pt x="812" y="594"/>
                      </a:lnTo>
                      <a:lnTo>
                        <a:pt x="816" y="596"/>
                      </a:lnTo>
                      <a:lnTo>
                        <a:pt x="816" y="596"/>
                      </a:lnTo>
                      <a:lnTo>
                        <a:pt x="820" y="598"/>
                      </a:lnTo>
                      <a:lnTo>
                        <a:pt x="826" y="600"/>
                      </a:lnTo>
                      <a:lnTo>
                        <a:pt x="832" y="600"/>
                      </a:lnTo>
                      <a:lnTo>
                        <a:pt x="832" y="600"/>
                      </a:lnTo>
                      <a:lnTo>
                        <a:pt x="836" y="600"/>
                      </a:lnTo>
                      <a:lnTo>
                        <a:pt x="834" y="598"/>
                      </a:lnTo>
                      <a:lnTo>
                        <a:pt x="832" y="598"/>
                      </a:lnTo>
                      <a:lnTo>
                        <a:pt x="834" y="596"/>
                      </a:lnTo>
                      <a:lnTo>
                        <a:pt x="842" y="590"/>
                      </a:lnTo>
                      <a:lnTo>
                        <a:pt x="842" y="590"/>
                      </a:lnTo>
                      <a:lnTo>
                        <a:pt x="850" y="586"/>
                      </a:lnTo>
                      <a:lnTo>
                        <a:pt x="856" y="582"/>
                      </a:lnTo>
                      <a:lnTo>
                        <a:pt x="866" y="582"/>
                      </a:lnTo>
                      <a:lnTo>
                        <a:pt x="872" y="584"/>
                      </a:lnTo>
                      <a:lnTo>
                        <a:pt x="874" y="586"/>
                      </a:lnTo>
                      <a:lnTo>
                        <a:pt x="874" y="586"/>
                      </a:lnTo>
                      <a:lnTo>
                        <a:pt x="886" y="598"/>
                      </a:lnTo>
                      <a:lnTo>
                        <a:pt x="898" y="616"/>
                      </a:lnTo>
                      <a:lnTo>
                        <a:pt x="916" y="642"/>
                      </a:lnTo>
                      <a:lnTo>
                        <a:pt x="916" y="642"/>
                      </a:lnTo>
                      <a:lnTo>
                        <a:pt x="926" y="656"/>
                      </a:lnTo>
                      <a:lnTo>
                        <a:pt x="934" y="664"/>
                      </a:lnTo>
                      <a:lnTo>
                        <a:pt x="944" y="668"/>
                      </a:lnTo>
                      <a:lnTo>
                        <a:pt x="952" y="670"/>
                      </a:lnTo>
                      <a:lnTo>
                        <a:pt x="958" y="668"/>
                      </a:lnTo>
                      <a:lnTo>
                        <a:pt x="964" y="666"/>
                      </a:lnTo>
                      <a:lnTo>
                        <a:pt x="968" y="660"/>
                      </a:lnTo>
                      <a:lnTo>
                        <a:pt x="972" y="654"/>
                      </a:lnTo>
                      <a:lnTo>
                        <a:pt x="972" y="654"/>
                      </a:lnTo>
                      <a:lnTo>
                        <a:pt x="974" y="648"/>
                      </a:lnTo>
                      <a:lnTo>
                        <a:pt x="974" y="642"/>
                      </a:lnTo>
                      <a:lnTo>
                        <a:pt x="970" y="628"/>
                      </a:lnTo>
                      <a:lnTo>
                        <a:pt x="964" y="616"/>
                      </a:lnTo>
                      <a:lnTo>
                        <a:pt x="962" y="612"/>
                      </a:lnTo>
                      <a:lnTo>
                        <a:pt x="962" y="612"/>
                      </a:lnTo>
                      <a:lnTo>
                        <a:pt x="952" y="600"/>
                      </a:lnTo>
                      <a:lnTo>
                        <a:pt x="944" y="592"/>
                      </a:lnTo>
                      <a:lnTo>
                        <a:pt x="936" y="588"/>
                      </a:lnTo>
                      <a:lnTo>
                        <a:pt x="936" y="588"/>
                      </a:lnTo>
                      <a:lnTo>
                        <a:pt x="928" y="584"/>
                      </a:lnTo>
                      <a:lnTo>
                        <a:pt x="920" y="576"/>
                      </a:lnTo>
                      <a:lnTo>
                        <a:pt x="900" y="550"/>
                      </a:lnTo>
                      <a:lnTo>
                        <a:pt x="900" y="550"/>
                      </a:lnTo>
                      <a:lnTo>
                        <a:pt x="894" y="542"/>
                      </a:lnTo>
                      <a:lnTo>
                        <a:pt x="892" y="536"/>
                      </a:lnTo>
                      <a:lnTo>
                        <a:pt x="890" y="530"/>
                      </a:lnTo>
                      <a:lnTo>
                        <a:pt x="890" y="526"/>
                      </a:lnTo>
                      <a:lnTo>
                        <a:pt x="892" y="520"/>
                      </a:lnTo>
                      <a:lnTo>
                        <a:pt x="894" y="516"/>
                      </a:lnTo>
                      <a:lnTo>
                        <a:pt x="894" y="516"/>
                      </a:lnTo>
                      <a:lnTo>
                        <a:pt x="894" y="514"/>
                      </a:lnTo>
                      <a:lnTo>
                        <a:pt x="898" y="510"/>
                      </a:lnTo>
                      <a:lnTo>
                        <a:pt x="904" y="508"/>
                      </a:lnTo>
                      <a:lnTo>
                        <a:pt x="912" y="506"/>
                      </a:lnTo>
                      <a:lnTo>
                        <a:pt x="912" y="506"/>
                      </a:lnTo>
                      <a:lnTo>
                        <a:pt x="918" y="504"/>
                      </a:lnTo>
                      <a:lnTo>
                        <a:pt x="920" y="500"/>
                      </a:lnTo>
                      <a:lnTo>
                        <a:pt x="924" y="496"/>
                      </a:lnTo>
                      <a:lnTo>
                        <a:pt x="924" y="496"/>
                      </a:lnTo>
                      <a:lnTo>
                        <a:pt x="924" y="490"/>
                      </a:lnTo>
                      <a:lnTo>
                        <a:pt x="924" y="482"/>
                      </a:lnTo>
                      <a:lnTo>
                        <a:pt x="920" y="472"/>
                      </a:lnTo>
                      <a:lnTo>
                        <a:pt x="920" y="472"/>
                      </a:lnTo>
                      <a:lnTo>
                        <a:pt x="920" y="468"/>
                      </a:lnTo>
                      <a:lnTo>
                        <a:pt x="920" y="460"/>
                      </a:lnTo>
                      <a:lnTo>
                        <a:pt x="920" y="456"/>
                      </a:lnTo>
                      <a:lnTo>
                        <a:pt x="924" y="452"/>
                      </a:lnTo>
                      <a:lnTo>
                        <a:pt x="926" y="448"/>
                      </a:lnTo>
                      <a:lnTo>
                        <a:pt x="932" y="446"/>
                      </a:lnTo>
                      <a:lnTo>
                        <a:pt x="932" y="446"/>
                      </a:lnTo>
                      <a:lnTo>
                        <a:pt x="938" y="446"/>
                      </a:lnTo>
                      <a:lnTo>
                        <a:pt x="942" y="442"/>
                      </a:lnTo>
                      <a:lnTo>
                        <a:pt x="950" y="436"/>
                      </a:lnTo>
                      <a:lnTo>
                        <a:pt x="952" y="432"/>
                      </a:lnTo>
                      <a:lnTo>
                        <a:pt x="952" y="428"/>
                      </a:lnTo>
                      <a:lnTo>
                        <a:pt x="952" y="412"/>
                      </a:lnTo>
                      <a:lnTo>
                        <a:pt x="952" y="412"/>
                      </a:lnTo>
                      <a:lnTo>
                        <a:pt x="948" y="402"/>
                      </a:lnTo>
                      <a:lnTo>
                        <a:pt x="950" y="394"/>
                      </a:lnTo>
                      <a:lnTo>
                        <a:pt x="952" y="392"/>
                      </a:lnTo>
                      <a:lnTo>
                        <a:pt x="956" y="388"/>
                      </a:lnTo>
                      <a:lnTo>
                        <a:pt x="956" y="388"/>
                      </a:lnTo>
                      <a:lnTo>
                        <a:pt x="958" y="386"/>
                      </a:lnTo>
                      <a:lnTo>
                        <a:pt x="962" y="382"/>
                      </a:lnTo>
                      <a:lnTo>
                        <a:pt x="964" y="374"/>
                      </a:lnTo>
                      <a:lnTo>
                        <a:pt x="962" y="366"/>
                      </a:lnTo>
                      <a:lnTo>
                        <a:pt x="954" y="344"/>
                      </a:lnTo>
                      <a:lnTo>
                        <a:pt x="944" y="332"/>
                      </a:lnTo>
                      <a:lnTo>
                        <a:pt x="934" y="318"/>
                      </a:lnTo>
                      <a:lnTo>
                        <a:pt x="930" y="310"/>
                      </a:lnTo>
                      <a:lnTo>
                        <a:pt x="930" y="302"/>
                      </a:lnTo>
                      <a:lnTo>
                        <a:pt x="884" y="252"/>
                      </a:lnTo>
                      <a:lnTo>
                        <a:pt x="884" y="252"/>
                      </a:lnTo>
                      <a:lnTo>
                        <a:pt x="884" y="250"/>
                      </a:lnTo>
                      <a:lnTo>
                        <a:pt x="882" y="248"/>
                      </a:lnTo>
                      <a:lnTo>
                        <a:pt x="876" y="244"/>
                      </a:lnTo>
                      <a:lnTo>
                        <a:pt x="866" y="238"/>
                      </a:lnTo>
                      <a:lnTo>
                        <a:pt x="850" y="228"/>
                      </a:lnTo>
                      <a:lnTo>
                        <a:pt x="792" y="204"/>
                      </a:lnTo>
                      <a:lnTo>
                        <a:pt x="800" y="202"/>
                      </a:lnTo>
                      <a:lnTo>
                        <a:pt x="834" y="194"/>
                      </a:lnTo>
                      <a:lnTo>
                        <a:pt x="860" y="190"/>
                      </a:lnTo>
                      <a:lnTo>
                        <a:pt x="888" y="186"/>
                      </a:lnTo>
                      <a:lnTo>
                        <a:pt x="914" y="178"/>
                      </a:lnTo>
                      <a:lnTo>
                        <a:pt x="914" y="178"/>
                      </a:lnTo>
                      <a:lnTo>
                        <a:pt x="924" y="172"/>
                      </a:lnTo>
                      <a:lnTo>
                        <a:pt x="932" y="166"/>
                      </a:lnTo>
                      <a:lnTo>
                        <a:pt x="936" y="160"/>
                      </a:lnTo>
                      <a:lnTo>
                        <a:pt x="936" y="160"/>
                      </a:lnTo>
                      <a:lnTo>
                        <a:pt x="942" y="148"/>
                      </a:lnTo>
                      <a:lnTo>
                        <a:pt x="952" y="130"/>
                      </a:lnTo>
                      <a:lnTo>
                        <a:pt x="952" y="130"/>
                      </a:lnTo>
                      <a:lnTo>
                        <a:pt x="958" y="118"/>
                      </a:lnTo>
                      <a:lnTo>
                        <a:pt x="960" y="110"/>
                      </a:lnTo>
                      <a:lnTo>
                        <a:pt x="962" y="104"/>
                      </a:lnTo>
                      <a:lnTo>
                        <a:pt x="962" y="104"/>
                      </a:lnTo>
                      <a:lnTo>
                        <a:pt x="962" y="94"/>
                      </a:lnTo>
                      <a:lnTo>
                        <a:pt x="964" y="88"/>
                      </a:lnTo>
                      <a:lnTo>
                        <a:pt x="966" y="84"/>
                      </a:lnTo>
                      <a:lnTo>
                        <a:pt x="966" y="84"/>
                      </a:lnTo>
                      <a:lnTo>
                        <a:pt x="970" y="78"/>
                      </a:lnTo>
                      <a:lnTo>
                        <a:pt x="974" y="68"/>
                      </a:lnTo>
                      <a:lnTo>
                        <a:pt x="974" y="58"/>
                      </a:lnTo>
                      <a:lnTo>
                        <a:pt x="974" y="54"/>
                      </a:lnTo>
                      <a:lnTo>
                        <a:pt x="972" y="50"/>
                      </a:lnTo>
                      <a:lnTo>
                        <a:pt x="972" y="50"/>
                      </a:lnTo>
                      <a:lnTo>
                        <a:pt x="970" y="48"/>
                      </a:lnTo>
                      <a:lnTo>
                        <a:pt x="970" y="44"/>
                      </a:lnTo>
                      <a:lnTo>
                        <a:pt x="970" y="38"/>
                      </a:lnTo>
                      <a:lnTo>
                        <a:pt x="974" y="30"/>
                      </a:lnTo>
                      <a:lnTo>
                        <a:pt x="974" y="30"/>
                      </a:lnTo>
                      <a:lnTo>
                        <a:pt x="978" y="24"/>
                      </a:lnTo>
                      <a:lnTo>
                        <a:pt x="980" y="20"/>
                      </a:lnTo>
                      <a:lnTo>
                        <a:pt x="982" y="18"/>
                      </a:lnTo>
                      <a:lnTo>
                        <a:pt x="980" y="16"/>
                      </a:lnTo>
                      <a:lnTo>
                        <a:pt x="980" y="16"/>
                      </a:lnTo>
                      <a:lnTo>
                        <a:pt x="978" y="14"/>
                      </a:lnTo>
                      <a:lnTo>
                        <a:pt x="978" y="10"/>
                      </a:lnTo>
                      <a:lnTo>
                        <a:pt x="976" y="0"/>
                      </a:lnTo>
                      <a:lnTo>
                        <a:pt x="676" y="0"/>
                      </a:lnTo>
                      <a:close/>
                      <a:moveTo>
                        <a:pt x="562" y="150"/>
                      </a:move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6" name="Group 63"/>
              <p:cNvGrpSpPr>
                <a:grpSpLocks noChangeAspect="1"/>
              </p:cNvGrpSpPr>
              <p:nvPr/>
            </p:nvGrpSpPr>
            <p:grpSpPr>
              <a:xfrm>
                <a:off x="8324137" y="990588"/>
                <a:ext cx="819855" cy="1066798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47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8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9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0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EF156193-5665-40ED-B093-0DBA2F1B2561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C2880495-8E27-4255-924F-88D7DA6E47E9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7.wmf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gi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7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0.jpe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://dovolena.zajezdy.cz/img/mapy_statu/litva_173.gif?time=2012" TargetMode="External"/><Relationship Id="rId13" Type="http://schemas.openxmlformats.org/officeDocument/2006/relationships/hyperlink" Target="http://images.fanpop.com/images/image_uploads/Trakai-Castlelve-Lithuania-castles-509516_1600_1200.jpg" TargetMode="External"/><Relationship Id="rId3" Type="http://schemas.openxmlformats.org/officeDocument/2006/relationships/hyperlink" Target="http://upload.wikimedia.org/wikipedia/commons/thumb/5/5c/Baltic_States.png/586px-Baltic_States.png" TargetMode="External"/><Relationship Id="rId7" Type="http://schemas.openxmlformats.org/officeDocument/2006/relationships/hyperlink" Target="http://www.profimedia.cz/fotografie/bankovky-v-litve-litevsky-litas-menu/profimedia-0013922971.jpg" TargetMode="External"/><Relationship Id="rId12" Type="http://schemas.openxmlformats.org/officeDocument/2006/relationships/hyperlink" Target="http://www.eupatrid.cz/foto%20z%20cest/10/vilnius/27.jpg" TargetMode="Externa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balsas.lt/08/28/kubilius.jpg" TargetMode="External"/><Relationship Id="rId11" Type="http://schemas.openxmlformats.org/officeDocument/2006/relationships/hyperlink" Target="http://oslik.files.wordpress.com/2008/12/vilnius1.jpg" TargetMode="External"/><Relationship Id="rId5" Type="http://schemas.openxmlformats.org/officeDocument/2006/relationships/hyperlink" Target="http://upload.wikimedia.org/wikipedia/commons/3/33/Coat_of_arms_of_Lithuania.png" TargetMode="External"/><Relationship Id="rId15" Type="http://schemas.openxmlformats.org/officeDocument/2006/relationships/hyperlink" Target="http://www.tripzone.cz/content_img_cs/007/hora-krizu-w-7347.jpg" TargetMode="External"/><Relationship Id="rId10" Type="http://schemas.openxmlformats.org/officeDocument/2006/relationships/hyperlink" Target="http://www.world-city-photos.org/Vilnius/Vilnius_Panoramas/vilnius_panoramas.jpg" TargetMode="External"/><Relationship Id="rId4" Type="http://schemas.openxmlformats.org/officeDocument/2006/relationships/hyperlink" Target="http://4.bp.blogspot.com/-o_dZtZP69ZQ/ToJRGgBrHXI/AAAAAAAADHY/7jiNeV1PhAU/s1600/baltics+map.png" TargetMode="External"/><Relationship Id="rId9" Type="http://schemas.openxmlformats.org/officeDocument/2006/relationships/hyperlink" Target="http://www.globeholidays.net/Europe/Lithuania/Media/Druksiai_Preview.jpg" TargetMode="External"/><Relationship Id="rId14" Type="http://schemas.openxmlformats.org/officeDocument/2006/relationships/hyperlink" Target="http://media-1.web.britannica.com/eb-media/54/6254-004-E15E4981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Výseč 2"/>
          <p:cNvSpPr/>
          <p:nvPr/>
        </p:nvSpPr>
        <p:spPr>
          <a:xfrm>
            <a:off x="1223628" y="1419977"/>
            <a:ext cx="4018046" cy="4018046"/>
          </a:xfrm>
          <a:prstGeom prst="pie">
            <a:avLst>
              <a:gd name="adj1" fmla="val 5400000"/>
              <a:gd name="adj2" fmla="val 16200000"/>
            </a:avLst>
          </a:prstGeom>
          <a:scene3d>
            <a:camera prst="orthographicFront"/>
            <a:lightRig rig="threePt" dir="t">
              <a:rot lat="0" lon="0" rev="7500000"/>
            </a:lightRig>
          </a:scene3d>
          <a:sp3d prstMaterial="plastic">
            <a:bevelT w="127000" h="25400" prst="relaxedInset"/>
          </a:sp3d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3">
            <a:schemeClr val="accent6">
              <a:alpha val="90000"/>
              <a:hueOff val="0"/>
              <a:satOff val="0"/>
              <a:lumOff val="0"/>
              <a:alphaOff val="0"/>
            </a:schemeClr>
          </a:fillRef>
          <a:effectRef idx="2">
            <a:schemeClr val="accent6">
              <a:alpha val="90000"/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</p:sp>
      <p:grpSp>
        <p:nvGrpSpPr>
          <p:cNvPr id="4" name="Skupina 3"/>
          <p:cNvGrpSpPr/>
          <p:nvPr/>
        </p:nvGrpSpPr>
        <p:grpSpPr>
          <a:xfrm>
            <a:off x="3232651" y="1419977"/>
            <a:ext cx="4687720" cy="4018046"/>
            <a:chOff x="2009023" y="7200"/>
            <a:chExt cx="4687720" cy="4018046"/>
          </a:xfrm>
          <a:scene3d>
            <a:camera prst="orthographicFront"/>
            <a:lightRig rig="threePt" dir="t">
              <a:rot lat="0" lon="0" rev="7500000"/>
            </a:lightRig>
          </a:scene3d>
        </p:grpSpPr>
        <p:sp>
          <p:nvSpPr>
            <p:cNvPr id="5" name="Obdélník 4"/>
            <p:cNvSpPr/>
            <p:nvPr/>
          </p:nvSpPr>
          <p:spPr>
            <a:xfrm>
              <a:off x="2009023" y="7200"/>
              <a:ext cx="4687720" cy="4018046"/>
            </a:xfrm>
            <a:prstGeom prst="rect">
              <a:avLst/>
            </a:prstGeom>
            <a:sp3d extrusionH="190500" prstMaterial="dkEdge">
              <a:bevelT w="135400" h="16350" prst="relaxedInset"/>
              <a:contourClr>
                <a:schemeClr val="bg1"/>
              </a:contourClr>
            </a:sp3d>
          </p:spPr>
          <p:style>
            <a:lnRef idx="1">
              <a:schemeClr val="accent6">
                <a:alpha val="90000"/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2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6" name="Obdélník 5"/>
            <p:cNvSpPr/>
            <p:nvPr/>
          </p:nvSpPr>
          <p:spPr>
            <a:xfrm>
              <a:off x="2009023" y="7200"/>
              <a:ext cx="4687720" cy="401804"/>
            </a:xfrm>
            <a:prstGeom prst="rect">
              <a:avLst/>
            </a:prstGeom>
            <a:sp3d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41910" tIns="41910" rIns="41910" bIns="41910" numCol="1" spcCol="1270" anchor="ctr" anchorCtr="0">
              <a:noAutofit/>
            </a:bodyPr>
            <a:lstStyle/>
            <a:p>
              <a:pPr lvl="0" algn="l" defTabSz="4889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100" kern="1200" dirty="0"/>
                <a:t>Název školy:    </a:t>
              </a:r>
              <a:r>
                <a:rPr lang="cs-CZ" sz="1100" kern="1200" dirty="0" smtClean="0"/>
                <a:t>Základní škola a Mateřská škola, Police nad Metují, okres Náchod</a:t>
              </a:r>
              <a:endParaRPr lang="cs-CZ" sz="1100" kern="1200" dirty="0"/>
            </a:p>
          </p:txBody>
        </p:sp>
      </p:grpSp>
      <p:sp>
        <p:nvSpPr>
          <p:cNvPr id="7" name="Výseč 6"/>
          <p:cNvSpPr/>
          <p:nvPr/>
        </p:nvSpPr>
        <p:spPr>
          <a:xfrm>
            <a:off x="1524981" y="1821781"/>
            <a:ext cx="3415340" cy="3415340"/>
          </a:xfrm>
          <a:prstGeom prst="pie">
            <a:avLst>
              <a:gd name="adj1" fmla="val 5400000"/>
              <a:gd name="adj2" fmla="val 16200000"/>
            </a:avLst>
          </a:prstGeom>
          <a:scene3d>
            <a:camera prst="orthographicFront"/>
            <a:lightRig rig="threePt" dir="t">
              <a:rot lat="0" lon="0" rev="7500000"/>
            </a:lightRig>
          </a:scene3d>
          <a:sp3d prstMaterial="plastic">
            <a:bevelT w="127000" h="25400" prst="relaxedInset"/>
          </a:sp3d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3">
            <a:schemeClr val="accent6">
              <a:alpha val="90000"/>
              <a:hueOff val="0"/>
              <a:satOff val="0"/>
              <a:lumOff val="0"/>
              <a:alphaOff val="-6667"/>
            </a:schemeClr>
          </a:fillRef>
          <a:effectRef idx="2">
            <a:schemeClr val="accent6">
              <a:alpha val="90000"/>
              <a:hueOff val="0"/>
              <a:satOff val="0"/>
              <a:lumOff val="0"/>
              <a:alphaOff val="-6667"/>
            </a:schemeClr>
          </a:effectRef>
          <a:fontRef idx="minor">
            <a:schemeClr val="lt1"/>
          </a:fontRef>
        </p:style>
      </p:sp>
      <p:grpSp>
        <p:nvGrpSpPr>
          <p:cNvPr id="8" name="Skupina 7"/>
          <p:cNvGrpSpPr/>
          <p:nvPr/>
        </p:nvGrpSpPr>
        <p:grpSpPr>
          <a:xfrm>
            <a:off x="3232651" y="1821781"/>
            <a:ext cx="4687720" cy="3415340"/>
            <a:chOff x="2009023" y="409004"/>
            <a:chExt cx="4687720" cy="3415340"/>
          </a:xfrm>
          <a:scene3d>
            <a:camera prst="orthographicFront"/>
            <a:lightRig rig="threePt" dir="t">
              <a:rot lat="0" lon="0" rev="7500000"/>
            </a:lightRig>
          </a:scene3d>
        </p:grpSpPr>
        <p:sp>
          <p:nvSpPr>
            <p:cNvPr id="9" name="Obdélník 8"/>
            <p:cNvSpPr/>
            <p:nvPr/>
          </p:nvSpPr>
          <p:spPr>
            <a:xfrm>
              <a:off x="2009023" y="409004"/>
              <a:ext cx="4687720" cy="3415340"/>
            </a:xfrm>
            <a:prstGeom prst="rect">
              <a:avLst/>
            </a:prstGeom>
            <a:sp3d extrusionH="190500" prstMaterial="dkEdge">
              <a:bevelT w="135400" h="16350" prst="relaxedInset"/>
              <a:contourClr>
                <a:schemeClr val="bg1"/>
              </a:contourClr>
            </a:sp3d>
          </p:spPr>
          <p:style>
            <a:lnRef idx="1">
              <a:schemeClr val="accent6">
                <a:alpha val="90000"/>
                <a:hueOff val="0"/>
                <a:satOff val="0"/>
                <a:lumOff val="0"/>
                <a:alphaOff val="-6667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2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10" name="Obdélník 9"/>
            <p:cNvSpPr/>
            <p:nvPr/>
          </p:nvSpPr>
          <p:spPr>
            <a:xfrm>
              <a:off x="2009023" y="409004"/>
              <a:ext cx="4687720" cy="401804"/>
            </a:xfrm>
            <a:prstGeom prst="rect">
              <a:avLst/>
            </a:prstGeom>
            <a:sp3d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68580" tIns="68580" rIns="68580" bIns="68580" numCol="1" spcCol="1270" anchor="ctr" anchorCtr="0">
              <a:noAutofit/>
            </a:bodyPr>
            <a:lstStyle/>
            <a:p>
              <a:pPr lvl="0" algn="l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cs-CZ" sz="1800" kern="1200"/>
            </a:p>
          </p:txBody>
        </p:sp>
      </p:grpSp>
      <p:sp>
        <p:nvSpPr>
          <p:cNvPr id="11" name="Výseč 10"/>
          <p:cNvSpPr/>
          <p:nvPr/>
        </p:nvSpPr>
        <p:spPr>
          <a:xfrm>
            <a:off x="1826334" y="2223585"/>
            <a:ext cx="2812633" cy="2812633"/>
          </a:xfrm>
          <a:prstGeom prst="pie">
            <a:avLst>
              <a:gd name="adj1" fmla="val 5400000"/>
              <a:gd name="adj2" fmla="val 16200000"/>
            </a:avLst>
          </a:prstGeom>
          <a:scene3d>
            <a:camera prst="orthographicFront"/>
            <a:lightRig rig="threePt" dir="t">
              <a:rot lat="0" lon="0" rev="7500000"/>
            </a:lightRig>
          </a:scene3d>
          <a:sp3d prstMaterial="plastic">
            <a:bevelT w="127000" h="25400" prst="relaxedInset"/>
          </a:sp3d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3">
            <a:schemeClr val="accent6">
              <a:alpha val="90000"/>
              <a:hueOff val="0"/>
              <a:satOff val="0"/>
              <a:lumOff val="0"/>
              <a:alphaOff val="-13333"/>
            </a:schemeClr>
          </a:fillRef>
          <a:effectRef idx="2">
            <a:schemeClr val="accent6">
              <a:alpha val="90000"/>
              <a:hueOff val="0"/>
              <a:satOff val="0"/>
              <a:lumOff val="0"/>
              <a:alphaOff val="-13333"/>
            </a:schemeClr>
          </a:effectRef>
          <a:fontRef idx="minor">
            <a:schemeClr val="lt1"/>
          </a:fontRef>
        </p:style>
      </p:sp>
      <p:grpSp>
        <p:nvGrpSpPr>
          <p:cNvPr id="12" name="Skupina 11"/>
          <p:cNvGrpSpPr/>
          <p:nvPr/>
        </p:nvGrpSpPr>
        <p:grpSpPr>
          <a:xfrm>
            <a:off x="3232651" y="2223585"/>
            <a:ext cx="4687720" cy="2812633"/>
            <a:chOff x="2009023" y="810808"/>
            <a:chExt cx="4687720" cy="2812633"/>
          </a:xfrm>
          <a:scene3d>
            <a:camera prst="orthographicFront"/>
            <a:lightRig rig="threePt" dir="t">
              <a:rot lat="0" lon="0" rev="7500000"/>
            </a:lightRig>
          </a:scene3d>
        </p:grpSpPr>
        <p:sp>
          <p:nvSpPr>
            <p:cNvPr id="13" name="Obdélník 12"/>
            <p:cNvSpPr/>
            <p:nvPr/>
          </p:nvSpPr>
          <p:spPr>
            <a:xfrm>
              <a:off x="2009023" y="810808"/>
              <a:ext cx="4687720" cy="2812633"/>
            </a:xfrm>
            <a:prstGeom prst="rect">
              <a:avLst/>
            </a:prstGeom>
            <a:sp3d extrusionH="190500" prstMaterial="dkEdge">
              <a:bevelT w="135400" h="16350" prst="relaxedInset"/>
              <a:contourClr>
                <a:schemeClr val="bg1"/>
              </a:contourClr>
            </a:sp3d>
          </p:spPr>
          <p:style>
            <a:lnRef idx="1">
              <a:schemeClr val="accent6">
                <a:alpha val="90000"/>
                <a:hueOff val="0"/>
                <a:satOff val="0"/>
                <a:lumOff val="0"/>
                <a:alphaOff val="-13333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2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14" name="Obdélník 13"/>
            <p:cNvSpPr/>
            <p:nvPr/>
          </p:nvSpPr>
          <p:spPr>
            <a:xfrm>
              <a:off x="2009023" y="810808"/>
              <a:ext cx="4687720" cy="401804"/>
            </a:xfrm>
            <a:prstGeom prst="rect">
              <a:avLst/>
            </a:prstGeom>
            <a:sp3d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68580" tIns="68580" rIns="68580" bIns="68580" numCol="1" spcCol="1270" anchor="ctr" anchorCtr="0">
              <a:noAutofit/>
            </a:bodyPr>
            <a:lstStyle/>
            <a:p>
              <a:pPr lvl="0" algn="l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800" kern="1200" dirty="0"/>
                <a:t>Autor</a:t>
              </a:r>
              <a:r>
                <a:rPr lang="cs-CZ" sz="1800" kern="1200" dirty="0" smtClean="0"/>
                <a:t>: Mgr. Květoslava Kuchtová </a:t>
              </a:r>
              <a:endParaRPr lang="cs-CZ" sz="1800" kern="1200" dirty="0"/>
            </a:p>
          </p:txBody>
        </p:sp>
      </p:grpSp>
      <p:sp>
        <p:nvSpPr>
          <p:cNvPr id="15" name="Výseč 14"/>
          <p:cNvSpPr/>
          <p:nvPr/>
        </p:nvSpPr>
        <p:spPr>
          <a:xfrm>
            <a:off x="2127687" y="2625389"/>
            <a:ext cx="2209927" cy="2209927"/>
          </a:xfrm>
          <a:prstGeom prst="pie">
            <a:avLst>
              <a:gd name="adj1" fmla="val 5400000"/>
              <a:gd name="adj2" fmla="val 16200000"/>
            </a:avLst>
          </a:prstGeom>
          <a:scene3d>
            <a:camera prst="orthographicFront"/>
            <a:lightRig rig="threePt" dir="t">
              <a:rot lat="0" lon="0" rev="7500000"/>
            </a:lightRig>
          </a:scene3d>
          <a:sp3d prstMaterial="plastic">
            <a:bevelT w="127000" h="25400" prst="relaxedInset"/>
          </a:sp3d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3">
            <a:schemeClr val="accent6">
              <a:alpha val="90000"/>
              <a:hueOff val="0"/>
              <a:satOff val="0"/>
              <a:lumOff val="0"/>
              <a:alphaOff val="-20000"/>
            </a:schemeClr>
          </a:fillRef>
          <a:effectRef idx="2">
            <a:schemeClr val="accent6">
              <a:alpha val="90000"/>
              <a:hueOff val="0"/>
              <a:satOff val="0"/>
              <a:lumOff val="0"/>
              <a:alphaOff val="-20000"/>
            </a:schemeClr>
          </a:effectRef>
          <a:fontRef idx="minor">
            <a:schemeClr val="lt1"/>
          </a:fontRef>
        </p:style>
      </p:sp>
      <p:grpSp>
        <p:nvGrpSpPr>
          <p:cNvPr id="16" name="Skupina 15"/>
          <p:cNvGrpSpPr/>
          <p:nvPr/>
        </p:nvGrpSpPr>
        <p:grpSpPr>
          <a:xfrm>
            <a:off x="3232651" y="2625389"/>
            <a:ext cx="4687720" cy="2209927"/>
            <a:chOff x="2009023" y="1212612"/>
            <a:chExt cx="4687720" cy="2209927"/>
          </a:xfrm>
          <a:scene3d>
            <a:camera prst="orthographicFront"/>
            <a:lightRig rig="threePt" dir="t">
              <a:rot lat="0" lon="0" rev="7500000"/>
            </a:lightRig>
          </a:scene3d>
        </p:grpSpPr>
        <p:sp>
          <p:nvSpPr>
            <p:cNvPr id="17" name="Obdélník 16"/>
            <p:cNvSpPr/>
            <p:nvPr/>
          </p:nvSpPr>
          <p:spPr>
            <a:xfrm>
              <a:off x="2009023" y="1212612"/>
              <a:ext cx="4687720" cy="2209927"/>
            </a:xfrm>
            <a:prstGeom prst="rect">
              <a:avLst/>
            </a:prstGeom>
            <a:sp3d extrusionH="190500" prstMaterial="dkEdge">
              <a:bevelT w="135400" h="16350" prst="relaxedInset"/>
              <a:contourClr>
                <a:schemeClr val="bg1"/>
              </a:contourClr>
            </a:sp3d>
          </p:spPr>
          <p:style>
            <a:lnRef idx="1">
              <a:schemeClr val="accent6">
                <a:alpha val="90000"/>
                <a:hueOff val="0"/>
                <a:satOff val="0"/>
                <a:lumOff val="0"/>
                <a:alphaOff val="-2000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2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18" name="Obdélník 17"/>
            <p:cNvSpPr/>
            <p:nvPr/>
          </p:nvSpPr>
          <p:spPr>
            <a:xfrm>
              <a:off x="2009023" y="1212612"/>
              <a:ext cx="4687720" cy="401808"/>
            </a:xfrm>
            <a:prstGeom prst="rect">
              <a:avLst/>
            </a:prstGeom>
            <a:sp3d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68580" tIns="68580" rIns="68580" bIns="68580" numCol="1" spcCol="1270" anchor="ctr" anchorCtr="0">
              <a:noAutofit/>
            </a:bodyPr>
            <a:lstStyle/>
            <a:p>
              <a:pPr lvl="0" algn="l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800" kern="1200" dirty="0"/>
                <a:t>Název </a:t>
              </a:r>
              <a:r>
                <a:rPr lang="cs-CZ" sz="1800" kern="1200" dirty="0" smtClean="0"/>
                <a:t> VY_32_INOVACE_12C_14_Litva</a:t>
              </a:r>
              <a:endParaRPr lang="cs-CZ" sz="1800" kern="1200" dirty="0"/>
            </a:p>
          </p:txBody>
        </p:sp>
      </p:grpSp>
      <p:sp>
        <p:nvSpPr>
          <p:cNvPr id="19" name="Výseč 18"/>
          <p:cNvSpPr/>
          <p:nvPr/>
        </p:nvSpPr>
        <p:spPr>
          <a:xfrm>
            <a:off x="2429042" y="3027198"/>
            <a:ext cx="1607216" cy="1607216"/>
          </a:xfrm>
          <a:prstGeom prst="pie">
            <a:avLst>
              <a:gd name="adj1" fmla="val 5400000"/>
              <a:gd name="adj2" fmla="val 16200000"/>
            </a:avLst>
          </a:prstGeom>
          <a:scene3d>
            <a:camera prst="orthographicFront"/>
            <a:lightRig rig="threePt" dir="t">
              <a:rot lat="0" lon="0" rev="7500000"/>
            </a:lightRig>
          </a:scene3d>
          <a:sp3d prstMaterial="plastic">
            <a:bevelT w="127000" h="25400" prst="relaxedInset"/>
          </a:sp3d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3">
            <a:schemeClr val="accent6">
              <a:alpha val="90000"/>
              <a:hueOff val="0"/>
              <a:satOff val="0"/>
              <a:lumOff val="0"/>
              <a:alphaOff val="-26667"/>
            </a:schemeClr>
          </a:fillRef>
          <a:effectRef idx="2">
            <a:schemeClr val="accent6">
              <a:alpha val="90000"/>
              <a:hueOff val="0"/>
              <a:satOff val="0"/>
              <a:lumOff val="0"/>
              <a:alphaOff val="-26667"/>
            </a:schemeClr>
          </a:effectRef>
          <a:fontRef idx="minor">
            <a:schemeClr val="lt1"/>
          </a:fontRef>
        </p:style>
      </p:sp>
      <p:grpSp>
        <p:nvGrpSpPr>
          <p:cNvPr id="20" name="Skupina 19"/>
          <p:cNvGrpSpPr/>
          <p:nvPr/>
        </p:nvGrpSpPr>
        <p:grpSpPr>
          <a:xfrm>
            <a:off x="3232651" y="3027198"/>
            <a:ext cx="4687720" cy="1607216"/>
            <a:chOff x="2009023" y="1614421"/>
            <a:chExt cx="4687720" cy="1607216"/>
          </a:xfrm>
          <a:scene3d>
            <a:camera prst="orthographicFront"/>
            <a:lightRig rig="threePt" dir="t">
              <a:rot lat="0" lon="0" rev="7500000"/>
            </a:lightRig>
          </a:scene3d>
        </p:grpSpPr>
        <p:sp>
          <p:nvSpPr>
            <p:cNvPr id="21" name="Obdélník 20"/>
            <p:cNvSpPr/>
            <p:nvPr/>
          </p:nvSpPr>
          <p:spPr>
            <a:xfrm>
              <a:off x="2009023" y="1614421"/>
              <a:ext cx="4687720" cy="1607216"/>
            </a:xfrm>
            <a:prstGeom prst="rect">
              <a:avLst/>
            </a:prstGeom>
            <a:sp3d extrusionH="190500" prstMaterial="dkEdge">
              <a:bevelT w="135400" h="16350" prst="relaxedInset"/>
              <a:contourClr>
                <a:schemeClr val="bg1"/>
              </a:contourClr>
            </a:sp3d>
          </p:spPr>
          <p:style>
            <a:lnRef idx="1">
              <a:schemeClr val="accent6">
                <a:alpha val="90000"/>
                <a:hueOff val="0"/>
                <a:satOff val="0"/>
                <a:lumOff val="0"/>
                <a:alphaOff val="-26667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2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22" name="Obdélník 21"/>
            <p:cNvSpPr/>
            <p:nvPr/>
          </p:nvSpPr>
          <p:spPr>
            <a:xfrm>
              <a:off x="2009023" y="1614421"/>
              <a:ext cx="4687720" cy="401804"/>
            </a:xfrm>
            <a:prstGeom prst="rect">
              <a:avLst/>
            </a:prstGeom>
            <a:sp3d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68580" tIns="68580" rIns="68580" bIns="68580" numCol="1" spcCol="1270" anchor="ctr" anchorCtr="0">
              <a:noAutofit/>
            </a:bodyPr>
            <a:lstStyle/>
            <a:p>
              <a:pPr lvl="0" algn="l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800" kern="1200" dirty="0"/>
                <a:t>Téma</a:t>
              </a:r>
              <a:r>
                <a:rPr lang="cs-CZ" sz="1800" kern="1200" dirty="0" smtClean="0"/>
                <a:t>: </a:t>
              </a:r>
              <a:r>
                <a:rPr lang="cs-CZ" dirty="0" smtClean="0"/>
                <a:t>Zeměpis  </a:t>
              </a:r>
              <a:r>
                <a:rPr lang="cs-CZ" sz="1800" kern="1200" dirty="0" smtClean="0"/>
                <a:t>7.ročník</a:t>
              </a:r>
              <a:endParaRPr lang="cs-CZ" sz="1800" kern="1200" dirty="0"/>
            </a:p>
          </p:txBody>
        </p:sp>
      </p:grpSp>
      <p:sp>
        <p:nvSpPr>
          <p:cNvPr id="23" name="Výseč 22"/>
          <p:cNvSpPr/>
          <p:nvPr/>
        </p:nvSpPr>
        <p:spPr>
          <a:xfrm>
            <a:off x="2730396" y="3429002"/>
            <a:ext cx="1004510" cy="1004510"/>
          </a:xfrm>
          <a:prstGeom prst="pie">
            <a:avLst>
              <a:gd name="adj1" fmla="val 5400000"/>
              <a:gd name="adj2" fmla="val 16200000"/>
            </a:avLst>
          </a:prstGeom>
          <a:scene3d>
            <a:camera prst="orthographicFront"/>
            <a:lightRig rig="threePt" dir="t">
              <a:rot lat="0" lon="0" rev="7500000"/>
            </a:lightRig>
          </a:scene3d>
          <a:sp3d prstMaterial="plastic">
            <a:bevelT w="127000" h="25400" prst="relaxedInset"/>
          </a:sp3d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3">
            <a:schemeClr val="accent6">
              <a:alpha val="90000"/>
              <a:hueOff val="0"/>
              <a:satOff val="0"/>
              <a:lumOff val="0"/>
              <a:alphaOff val="-33333"/>
            </a:schemeClr>
          </a:fillRef>
          <a:effectRef idx="2">
            <a:schemeClr val="accent6">
              <a:alpha val="90000"/>
              <a:hueOff val="0"/>
              <a:satOff val="0"/>
              <a:lumOff val="0"/>
              <a:alphaOff val="-33333"/>
            </a:schemeClr>
          </a:effectRef>
          <a:fontRef idx="minor">
            <a:schemeClr val="lt1"/>
          </a:fontRef>
        </p:style>
      </p:sp>
      <p:grpSp>
        <p:nvGrpSpPr>
          <p:cNvPr id="24" name="Skupina 23"/>
          <p:cNvGrpSpPr/>
          <p:nvPr/>
        </p:nvGrpSpPr>
        <p:grpSpPr>
          <a:xfrm>
            <a:off x="3232651" y="3429002"/>
            <a:ext cx="4687720" cy="1004510"/>
            <a:chOff x="2009023" y="2016225"/>
            <a:chExt cx="4687720" cy="1004510"/>
          </a:xfrm>
          <a:scene3d>
            <a:camera prst="orthographicFront"/>
            <a:lightRig rig="threePt" dir="t">
              <a:rot lat="0" lon="0" rev="7500000"/>
            </a:lightRig>
          </a:scene3d>
        </p:grpSpPr>
        <p:sp>
          <p:nvSpPr>
            <p:cNvPr id="25" name="Obdélník 24"/>
            <p:cNvSpPr/>
            <p:nvPr/>
          </p:nvSpPr>
          <p:spPr>
            <a:xfrm>
              <a:off x="2009023" y="2016225"/>
              <a:ext cx="4687720" cy="1004510"/>
            </a:xfrm>
            <a:prstGeom prst="rect">
              <a:avLst/>
            </a:prstGeom>
            <a:sp3d extrusionH="190500" prstMaterial="dkEdge">
              <a:bevelT w="135400" h="16350" prst="relaxedInset"/>
              <a:contourClr>
                <a:schemeClr val="bg1"/>
              </a:contourClr>
            </a:sp3d>
          </p:spPr>
          <p:style>
            <a:lnRef idx="1">
              <a:schemeClr val="accent6">
                <a:alpha val="90000"/>
                <a:hueOff val="0"/>
                <a:satOff val="0"/>
                <a:lumOff val="0"/>
                <a:alphaOff val="-33333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2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26" name="Obdélník 25"/>
            <p:cNvSpPr/>
            <p:nvPr/>
          </p:nvSpPr>
          <p:spPr>
            <a:xfrm>
              <a:off x="2009023" y="2016225"/>
              <a:ext cx="4687720" cy="401804"/>
            </a:xfrm>
            <a:prstGeom prst="rect">
              <a:avLst/>
            </a:prstGeom>
            <a:sp3d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68580" tIns="68580" rIns="68580" bIns="68580" numCol="1" spcCol="1270" anchor="ctr" anchorCtr="0">
              <a:noAutofit/>
            </a:bodyPr>
            <a:lstStyle/>
            <a:p>
              <a:pPr lvl="0" algn="l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800" kern="1200" dirty="0"/>
                <a:t>Číslo projektu</a:t>
              </a:r>
              <a:r>
                <a:rPr lang="cs-CZ" sz="1800" kern="1200" dirty="0" smtClean="0"/>
                <a:t>: CZ.1.07/1.4.00/21.1431</a:t>
              </a:r>
              <a:endParaRPr lang="cs-CZ" sz="1800" kern="1200" dirty="0"/>
            </a:p>
          </p:txBody>
        </p:sp>
      </p:grpSp>
      <p:sp>
        <p:nvSpPr>
          <p:cNvPr id="27" name="Výseč 26"/>
          <p:cNvSpPr/>
          <p:nvPr/>
        </p:nvSpPr>
        <p:spPr>
          <a:xfrm>
            <a:off x="3031749" y="3830806"/>
            <a:ext cx="401804" cy="401804"/>
          </a:xfrm>
          <a:prstGeom prst="pie">
            <a:avLst>
              <a:gd name="adj1" fmla="val 5400000"/>
              <a:gd name="adj2" fmla="val 16200000"/>
            </a:avLst>
          </a:prstGeom>
          <a:scene3d>
            <a:camera prst="orthographicFront"/>
            <a:lightRig rig="threePt" dir="t">
              <a:rot lat="0" lon="0" rev="7500000"/>
            </a:lightRig>
          </a:scene3d>
          <a:sp3d prstMaterial="plastic">
            <a:bevelT w="127000" h="25400" prst="relaxedInset"/>
          </a:sp3d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3">
            <a:schemeClr val="accent6">
              <a:alpha val="90000"/>
              <a:hueOff val="0"/>
              <a:satOff val="0"/>
              <a:lumOff val="0"/>
              <a:alphaOff val="-40000"/>
            </a:schemeClr>
          </a:fillRef>
          <a:effectRef idx="2">
            <a:schemeClr val="accent6">
              <a:alpha val="90000"/>
              <a:hueOff val="0"/>
              <a:satOff val="0"/>
              <a:lumOff val="0"/>
              <a:alphaOff val="-40000"/>
            </a:schemeClr>
          </a:effectRef>
          <a:fontRef idx="minor">
            <a:schemeClr val="lt1"/>
          </a:fontRef>
        </p:style>
      </p:sp>
      <p:grpSp>
        <p:nvGrpSpPr>
          <p:cNvPr id="28" name="Skupina 27"/>
          <p:cNvGrpSpPr/>
          <p:nvPr/>
        </p:nvGrpSpPr>
        <p:grpSpPr>
          <a:xfrm>
            <a:off x="3232651" y="3830806"/>
            <a:ext cx="4687720" cy="401804"/>
            <a:chOff x="2009023" y="2418029"/>
            <a:chExt cx="4687720" cy="401804"/>
          </a:xfrm>
          <a:scene3d>
            <a:camera prst="orthographicFront"/>
            <a:lightRig rig="threePt" dir="t">
              <a:rot lat="0" lon="0" rev="7500000"/>
            </a:lightRig>
          </a:scene3d>
        </p:grpSpPr>
        <p:sp>
          <p:nvSpPr>
            <p:cNvPr id="29" name="Obdélník 28"/>
            <p:cNvSpPr/>
            <p:nvPr/>
          </p:nvSpPr>
          <p:spPr>
            <a:xfrm>
              <a:off x="2009023" y="2418029"/>
              <a:ext cx="4687720" cy="401804"/>
            </a:xfrm>
            <a:prstGeom prst="rect">
              <a:avLst/>
            </a:prstGeom>
            <a:sp3d extrusionH="190500" prstMaterial="dkEdge">
              <a:bevelT w="135400" h="16350" prst="relaxedInset"/>
              <a:contourClr>
                <a:schemeClr val="bg1"/>
              </a:contourClr>
            </a:sp3d>
          </p:spPr>
          <p:style>
            <a:lnRef idx="1">
              <a:schemeClr val="accent6">
                <a:alpha val="90000"/>
                <a:hueOff val="0"/>
                <a:satOff val="0"/>
                <a:lumOff val="0"/>
                <a:alphaOff val="-4000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2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30" name="Obdélník 29"/>
            <p:cNvSpPr/>
            <p:nvPr/>
          </p:nvSpPr>
          <p:spPr>
            <a:xfrm>
              <a:off x="2009023" y="2418029"/>
              <a:ext cx="4687720" cy="401804"/>
            </a:xfrm>
            <a:prstGeom prst="rect">
              <a:avLst/>
            </a:prstGeom>
            <a:sp3d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68580" tIns="68580" rIns="68580" bIns="68580" numCol="1" spcCol="1270" anchor="ctr" anchorCtr="0">
              <a:noAutofit/>
            </a:bodyPr>
            <a:lstStyle/>
            <a:p>
              <a:pPr lvl="0" algn="l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cs-CZ" sz="1800" kern="1200" dirty="0"/>
            </a:p>
          </p:txBody>
        </p:sp>
      </p:grpSp>
    </p:spTree>
    <p:extLst>
      <p:ext uri="{BB962C8B-B14F-4D97-AF65-F5344CB8AC3E}">
        <p14:creationId xmlns:p14="http://schemas.microsoft.com/office/powerpoint/2010/main" val="417835922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Materiál lze využít jako prezentaci nového učiva, k procvičování nebo opakování již probraného učiva pro žáky 7. tříd.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0866507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Users\Uzivatel\Desktop\586px-Baltic_States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07504" y="1912707"/>
            <a:ext cx="5845053" cy="53553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Pobaltské republiky, též Pobaltí či Baltské země  se dnes označují evropské státy na východním pobřeží Baltského moře.</a:t>
            </a:r>
          </a:p>
          <a:p>
            <a:r>
              <a:rPr lang="cs-CZ" dirty="0" smtClean="0"/>
              <a:t>Jedná se o tyto státy:</a:t>
            </a:r>
          </a:p>
          <a:p>
            <a:endParaRPr lang="cs-CZ" dirty="0" smtClean="0"/>
          </a:p>
          <a:p>
            <a:r>
              <a:rPr lang="cs-CZ" dirty="0" smtClean="0"/>
              <a:t>Estonsko</a:t>
            </a:r>
          </a:p>
          <a:p>
            <a:endParaRPr lang="cs-CZ" dirty="0"/>
          </a:p>
          <a:p>
            <a:r>
              <a:rPr lang="cs-CZ" dirty="0" smtClean="0"/>
              <a:t>Lotyšsko</a:t>
            </a:r>
          </a:p>
          <a:p>
            <a:endParaRPr lang="cs-CZ" dirty="0"/>
          </a:p>
          <a:p>
            <a:r>
              <a:rPr lang="cs-CZ" dirty="0" smtClean="0"/>
              <a:t>Litva</a:t>
            </a:r>
          </a:p>
          <a:p>
            <a:endParaRPr lang="cs-CZ" dirty="0"/>
          </a:p>
          <a:p>
            <a:r>
              <a:rPr lang="cs-CZ" dirty="0" smtClean="0"/>
              <a:t>Tyto tři státy mají podobnou historii, kulturu a podobné jsou i jejich vlajky s třemi vodorovnými pruhy.</a:t>
            </a:r>
          </a:p>
          <a:p>
            <a:endParaRPr lang="cs-CZ" dirty="0"/>
          </a:p>
          <a:p>
            <a:r>
              <a:rPr lang="cs-CZ" dirty="0"/>
              <a:t/>
            </a:r>
            <a:br>
              <a:rPr lang="cs-CZ" dirty="0"/>
            </a:br>
            <a:endParaRPr lang="cs-CZ" dirty="0" smtClean="0"/>
          </a:p>
          <a:p>
            <a:endParaRPr lang="cs-CZ" dirty="0"/>
          </a:p>
          <a:p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2036107" y="391315"/>
            <a:ext cx="463332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Pobaltské státy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5647191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3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Uzivatel\Desktop\baltics_map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25252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011755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1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Uzivatel\Desktop\220px-Coat_of_arms_of_Lithuania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279631"/>
            <a:ext cx="2095501" cy="2524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701841" y="4293095"/>
            <a:ext cx="5400133" cy="20313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Rozloha                             65 200 km²</a:t>
            </a:r>
          </a:p>
          <a:p>
            <a:r>
              <a:rPr lang="cs-CZ" dirty="0" smtClean="0"/>
              <a:t>Počet obyvatel                   3 195 702</a:t>
            </a:r>
          </a:p>
          <a:p>
            <a:r>
              <a:rPr lang="cs-CZ" dirty="0" smtClean="0"/>
              <a:t>Hlavní město                      Vilnius</a:t>
            </a:r>
          </a:p>
          <a:p>
            <a:r>
              <a:rPr lang="cs-CZ" dirty="0" smtClean="0"/>
              <a:t>Hlava státu                        </a:t>
            </a:r>
            <a:r>
              <a:rPr lang="cs-CZ" dirty="0" err="1" smtClean="0"/>
              <a:t>Andrius</a:t>
            </a:r>
            <a:r>
              <a:rPr lang="cs-CZ" dirty="0" smtClean="0"/>
              <a:t> </a:t>
            </a:r>
            <a:r>
              <a:rPr lang="cs-CZ" dirty="0" err="1" smtClean="0"/>
              <a:t>Kubilius</a:t>
            </a:r>
            <a:endParaRPr lang="cs-CZ" dirty="0" smtClean="0"/>
          </a:p>
          <a:p>
            <a:r>
              <a:rPr lang="cs-CZ" dirty="0" smtClean="0"/>
              <a:t>Měna                                 litevský </a:t>
            </a:r>
            <a:r>
              <a:rPr lang="cs-CZ" dirty="0" err="1" smtClean="0"/>
              <a:t>litas</a:t>
            </a:r>
            <a:endParaRPr lang="cs-CZ" dirty="0" smtClean="0"/>
          </a:p>
          <a:p>
            <a:r>
              <a:rPr lang="cs-CZ" dirty="0" smtClean="0"/>
              <a:t>Jazyk                                 litevština</a:t>
            </a:r>
          </a:p>
          <a:p>
            <a:endParaRPr lang="cs-CZ" dirty="0"/>
          </a:p>
        </p:txBody>
      </p:sp>
      <p:pic>
        <p:nvPicPr>
          <p:cNvPr id="1029" name="Picture 5" descr="C:\Users\Uzivatel\Desktop\kubilius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404664"/>
            <a:ext cx="2301130" cy="34516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Uzivatel\Desktop\profimedia-0013922971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9" y="4616332"/>
            <a:ext cx="2880320" cy="1708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533998" y="3970985"/>
            <a:ext cx="168950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Andrius</a:t>
            </a:r>
            <a:r>
              <a:rPr lang="cs-CZ" dirty="0" smtClean="0"/>
              <a:t> </a:t>
            </a:r>
            <a:r>
              <a:rPr lang="cs-CZ" dirty="0" err="1" smtClean="0"/>
              <a:t>Kubilius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533998" y="6335915"/>
            <a:ext cx="131369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litevský </a:t>
            </a:r>
            <a:r>
              <a:rPr lang="cs-CZ" dirty="0" err="1" smtClean="0"/>
              <a:t>litas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1763688" y="188640"/>
            <a:ext cx="3528392" cy="1200329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72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Litva</a:t>
            </a:r>
            <a:endParaRPr lang="cs-CZ" sz="72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pic>
        <p:nvPicPr>
          <p:cNvPr id="1031" name="Picture 7" descr="C:\Users\Uzivatel\AppData\Local\Microsoft\Windows\Temporary Internet Files\Content.IE5\09U5P7ZX\MC900018805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1876530"/>
            <a:ext cx="2731244" cy="17684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838624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3000"/>
                            </p:stCondLst>
                            <p:childTnLst>
                              <p:par>
                                <p:cTn id="16" presetID="42" presetClass="entr" presetSubtype="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6000"/>
                            </p:stCondLst>
                            <p:childTnLst>
                              <p:par>
                                <p:cTn id="22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8000"/>
                            </p:stCondLst>
                            <p:childTnLst>
                              <p:par>
                                <p:cTn id="28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0000"/>
                            </p:stCondLst>
                            <p:childTnLst>
                              <p:par>
                                <p:cTn id="34" presetID="42" presetClass="entr" presetSubtype="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3000"/>
                            </p:stCondLst>
                            <p:childTnLst>
                              <p:par>
                                <p:cTn id="40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Uzivatel\Desktop\187-map--250x.gi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883363"/>
            <a:ext cx="5786596" cy="4725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403721" y="260647"/>
            <a:ext cx="288032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Litva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6253818" y="2571244"/>
            <a:ext cx="2998702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Je z Pobaltských republik největší a leží nejjižněji.</a:t>
            </a:r>
          </a:p>
          <a:p>
            <a:r>
              <a:rPr lang="cs-CZ" dirty="0" smtClean="0"/>
              <a:t>Suchozemské hranice má s Lotyšskem, Běloruskem</a:t>
            </a:r>
          </a:p>
          <a:p>
            <a:r>
              <a:rPr lang="cs-CZ" dirty="0" smtClean="0"/>
              <a:t>Polskem a ruskou Kaliningradskou oblastí.</a:t>
            </a:r>
          </a:p>
          <a:p>
            <a:r>
              <a:rPr lang="cs-CZ" dirty="0" smtClean="0"/>
              <a:t>Břehy Litvy omývá Baltské moře a </a:t>
            </a:r>
            <a:r>
              <a:rPr lang="cs-CZ" dirty="0" err="1" smtClean="0"/>
              <a:t>Kuršský</a:t>
            </a:r>
            <a:endParaRPr lang="cs-CZ" dirty="0" smtClean="0"/>
          </a:p>
          <a:p>
            <a:r>
              <a:rPr lang="cs-CZ" dirty="0" smtClean="0"/>
              <a:t>záliv.</a:t>
            </a:r>
          </a:p>
          <a:p>
            <a:endParaRPr lang="cs-CZ" dirty="0"/>
          </a:p>
        </p:txBody>
      </p:sp>
      <p:pic>
        <p:nvPicPr>
          <p:cNvPr id="2051" name="Picture 3" descr="C:\Users\Uzivatel\AppData\Local\Microsoft\Windows\Temporary Internet Files\Content.IE5\09U5P7ZX\MC90001880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294995"/>
            <a:ext cx="1803197" cy="13295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Uzivatel\AppData\Local\Microsoft\Windows\Temporary Internet Files\Content.IE5\09U5P7ZX\MC90001880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60647"/>
            <a:ext cx="1803197" cy="13295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915521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7000"/>
                            </p:stCondLst>
                            <p:childTnLst>
                              <p:par>
                                <p:cTn id="23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8000"/>
                            </p:stCondLst>
                            <p:childTnLst>
                              <p:par>
                                <p:cTn id="29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548680"/>
            <a:ext cx="579998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6000" dirty="0" smtClean="0"/>
              <a:t> </a:t>
            </a:r>
            <a:r>
              <a:rPr lang="cs-CZ" sz="60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Povrch Litvy</a:t>
            </a:r>
            <a:endParaRPr lang="cs-CZ" sz="6000" b="1" cap="none" spc="0" dirty="0" smtClean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54015" y="2204864"/>
            <a:ext cx="7793544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Povrch rovinatý na východě země se nachází Baltské vrchy, </a:t>
            </a:r>
          </a:p>
          <a:p>
            <a:r>
              <a:rPr lang="cs-CZ" dirty="0" smtClean="0"/>
              <a:t>Které vznikly činností ledovce.</a:t>
            </a:r>
          </a:p>
          <a:p>
            <a:r>
              <a:rPr lang="cs-CZ" dirty="0" smtClean="0"/>
              <a:t>Stejným způsobem vznikla </a:t>
            </a:r>
            <a:r>
              <a:rPr lang="cs-CZ" dirty="0" err="1" smtClean="0"/>
              <a:t>Žemaitijská</a:t>
            </a:r>
            <a:r>
              <a:rPr lang="cs-CZ" dirty="0" smtClean="0"/>
              <a:t> vysočina na západě Litvy.</a:t>
            </a:r>
          </a:p>
          <a:p>
            <a:r>
              <a:rPr lang="cs-CZ" dirty="0" smtClean="0"/>
              <a:t>Střed země vyplňuje Litevská nížina.</a:t>
            </a:r>
          </a:p>
        </p:txBody>
      </p:sp>
      <p:pic>
        <p:nvPicPr>
          <p:cNvPr id="3075" name="Picture 3" descr="C:\Users\Uzivatel\Desktop\litva3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8432" y="3645024"/>
            <a:ext cx="6750699" cy="2880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Uzivatel\AppData\Local\Microsoft\Windows\Temporary Internet Files\Content.IE5\NNJURUC5\MC90034946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548680"/>
            <a:ext cx="1820570" cy="14840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468505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000"/>
                            </p:stCondLst>
                            <p:childTnLst>
                              <p:par>
                                <p:cTn id="23" presetID="42" presetClass="entr" presetSubtype="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691680" y="116632"/>
            <a:ext cx="6623929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Vodstvo Litvy</a:t>
            </a:r>
            <a:endParaRPr lang="cs-CZ" sz="6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56997" y="1124744"/>
            <a:ext cx="8523359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Litva má 90 km pobřeží, značnou část z toho představuje </a:t>
            </a:r>
            <a:r>
              <a:rPr lang="cs-CZ" dirty="0" err="1" smtClean="0"/>
              <a:t>Kuršský</a:t>
            </a:r>
            <a:r>
              <a:rPr lang="cs-CZ" dirty="0" smtClean="0"/>
              <a:t> záliv.</a:t>
            </a:r>
          </a:p>
          <a:p>
            <a:r>
              <a:rPr lang="cs-CZ" dirty="0" smtClean="0"/>
              <a:t>Nejvýznamnější litevskou řekou je </a:t>
            </a:r>
            <a:r>
              <a:rPr lang="cs-CZ" dirty="0" err="1" smtClean="0"/>
              <a:t>Nemunas</a:t>
            </a:r>
            <a:r>
              <a:rPr lang="cs-CZ" dirty="0" smtClean="0"/>
              <a:t>, která přitéká z Běloruska</a:t>
            </a:r>
          </a:p>
          <a:p>
            <a:r>
              <a:rPr lang="cs-CZ" dirty="0" smtClean="0"/>
              <a:t>A ústí do </a:t>
            </a:r>
            <a:r>
              <a:rPr lang="cs-CZ" dirty="0" err="1" smtClean="0"/>
              <a:t>Kuršského</a:t>
            </a:r>
            <a:r>
              <a:rPr lang="cs-CZ" dirty="0" smtClean="0"/>
              <a:t> zálivu. </a:t>
            </a:r>
          </a:p>
          <a:p>
            <a:r>
              <a:rPr lang="cs-CZ" dirty="0" smtClean="0"/>
              <a:t>Druhá největší litevská řeka pramení také v Bělorusku a vlévá se do</a:t>
            </a:r>
          </a:p>
          <a:p>
            <a:r>
              <a:rPr lang="cs-CZ" dirty="0" err="1" smtClean="0"/>
              <a:t>Nemunasu</a:t>
            </a:r>
            <a:r>
              <a:rPr lang="cs-CZ" dirty="0" smtClean="0"/>
              <a:t>.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425041" y="2602072"/>
            <a:ext cx="75402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Litva má  více než 3 000 jezer, která jsou ledovcového původu.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62203" y="2988911"/>
            <a:ext cx="683898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Největší jezero Litvy je  </a:t>
            </a:r>
            <a:r>
              <a:rPr lang="cs-CZ" dirty="0" err="1" smtClean="0"/>
              <a:t>Drukšiai</a:t>
            </a:r>
            <a:r>
              <a:rPr lang="cs-CZ" dirty="0" smtClean="0"/>
              <a:t>, na jehož břehu funguje</a:t>
            </a:r>
          </a:p>
          <a:p>
            <a:r>
              <a:rPr lang="cs-CZ" dirty="0" smtClean="0"/>
              <a:t> atomová elektrárna </a:t>
            </a:r>
            <a:endParaRPr lang="cs-CZ" dirty="0"/>
          </a:p>
        </p:txBody>
      </p:sp>
      <p:pic>
        <p:nvPicPr>
          <p:cNvPr id="4098" name="Picture 2" descr="C:\Users\Uzivatel\Desktop\drukš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3" y="4209504"/>
            <a:ext cx="3626814" cy="25318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Uzivatel\Desktop\112901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4310075"/>
            <a:ext cx="3829631" cy="23307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678319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6" name="Picture 8" descr="C:\Users\Uzivatel\Desktop\vilnius_old_town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625318"/>
            <a:ext cx="9144000" cy="52326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25264" y="0"/>
            <a:ext cx="779091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Turistické zajímavosti</a:t>
            </a:r>
            <a:endParaRPr lang="cs-CZ" sz="4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625264" y="701988"/>
            <a:ext cx="788632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Vilnius hlavní město Litvy. Historické centrum Vilniusu je zapsáno </a:t>
            </a:r>
          </a:p>
          <a:p>
            <a:r>
              <a:rPr lang="cs-CZ" dirty="0" smtClean="0"/>
              <a:t>na Seznam světového kulturního dědictví.</a:t>
            </a:r>
          </a:p>
          <a:p>
            <a:r>
              <a:rPr lang="cs-CZ" dirty="0" smtClean="0"/>
              <a:t>Město leží na soutoku řek </a:t>
            </a:r>
            <a:r>
              <a:rPr lang="cs-CZ" dirty="0" err="1" smtClean="0"/>
              <a:t>Neris</a:t>
            </a:r>
            <a:r>
              <a:rPr lang="cs-CZ" dirty="0" smtClean="0"/>
              <a:t> a </a:t>
            </a:r>
            <a:r>
              <a:rPr lang="cs-CZ" dirty="0" err="1" smtClean="0"/>
              <a:t>Vilija</a:t>
            </a:r>
            <a:r>
              <a:rPr lang="cs-CZ" dirty="0" smtClean="0"/>
              <a:t>,  která mu dala i jméno.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037611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5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5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extovéPole 1"/>
          <p:cNvSpPr txBox="1"/>
          <p:nvPr/>
        </p:nvSpPr>
        <p:spPr>
          <a:xfrm>
            <a:off x="706448" y="265860"/>
            <a:ext cx="784240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Prezidentský palác ve Vilniusu. Roku 1812 v něm bydlel Napoleon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A po jeho vyhnání si zde zřídil hlavní stan maršál </a:t>
            </a:r>
            <a:r>
              <a:rPr lang="cs-CZ" dirty="0" err="1" smtClean="0">
                <a:solidFill>
                  <a:schemeClr val="bg1"/>
                </a:solidFill>
              </a:rPr>
              <a:t>Kutuzov</a:t>
            </a:r>
            <a:r>
              <a:rPr lang="cs-CZ" dirty="0" smtClean="0">
                <a:solidFill>
                  <a:schemeClr val="bg1"/>
                </a:solidFill>
              </a:rPr>
              <a:t>.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789905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00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9536"/>
            <a:ext cx="9143999" cy="6897074"/>
          </a:xfrm>
          <a:prstGeom prst="rect">
            <a:avLst/>
          </a:prstGeom>
        </p:spPr>
      </p:pic>
      <p:sp>
        <p:nvSpPr>
          <p:cNvPr id="2" name="TextovéPole 1"/>
          <p:cNvSpPr txBox="1"/>
          <p:nvPr/>
        </p:nvSpPr>
        <p:spPr>
          <a:xfrm>
            <a:off x="2789370" y="-21053720"/>
            <a:ext cx="444692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Královský zámek, Prezidentský palác, Kostel </a:t>
            </a:r>
            <a:r>
              <a:rPr lang="cs-CZ" dirty="0" err="1"/>
              <a:t>sv</a:t>
            </a:r>
            <a:r>
              <a:rPr lang="cs-CZ" dirty="0"/>
              <a:t> Anny a </a:t>
            </a:r>
            <a:r>
              <a:rPr lang="cs-CZ" dirty="0" err="1"/>
              <a:t>sv</a:t>
            </a:r>
            <a:r>
              <a:rPr lang="cs-CZ" dirty="0"/>
              <a:t> </a:t>
            </a:r>
            <a:r>
              <a:rPr lang="cs-CZ" dirty="0" err="1"/>
              <a:t>Frentiška</a:t>
            </a:r>
            <a:endParaRPr lang="cs-CZ" dirty="0"/>
          </a:p>
          <a:p>
            <a:r>
              <a:rPr lang="cs-CZ" dirty="0"/>
              <a:t>Kostel </a:t>
            </a:r>
            <a:r>
              <a:rPr lang="cs-CZ" dirty="0" err="1"/>
              <a:t>sv</a:t>
            </a:r>
            <a:r>
              <a:rPr lang="cs-CZ" dirty="0"/>
              <a:t>, Kateřiny</a:t>
            </a: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05516" y="323364"/>
            <a:ext cx="87329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Ve Vilniusu sídlí Vilniuská univerzita, založená 1579 Štěpánem  </a:t>
            </a:r>
            <a:r>
              <a:rPr lang="cs-CZ" dirty="0" err="1" smtClean="0"/>
              <a:t>Báthorym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497534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00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Users\Uzivatel\Desktop\Trakai-Castlelve-Lithuania-castles-509516_1600_1200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65795" y="-83128"/>
            <a:ext cx="9252520" cy="69411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Uzivatel\Desktop\6254-004-E15E4981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4869160"/>
            <a:ext cx="2880320" cy="18206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11560" y="188706"/>
            <a:ext cx="785849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 Středověký vodní hrad </a:t>
            </a:r>
            <a:r>
              <a:rPr lang="cs-CZ" dirty="0" err="1" smtClean="0"/>
              <a:t>Trakai</a:t>
            </a:r>
            <a:r>
              <a:rPr lang="cs-CZ" dirty="0" smtClean="0"/>
              <a:t> postavený v roce 1321, nachází se</a:t>
            </a:r>
          </a:p>
          <a:p>
            <a:r>
              <a:rPr lang="cs-CZ" dirty="0" smtClean="0"/>
              <a:t>           ve stejnojmenné obci </a:t>
            </a:r>
            <a:r>
              <a:rPr lang="cs-CZ" dirty="0" err="1" smtClean="0"/>
              <a:t>Trakai</a:t>
            </a:r>
            <a:r>
              <a:rPr lang="cs-CZ" dirty="0" smtClean="0"/>
              <a:t> na jihovýchodě Litvy.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059832" y="805354"/>
            <a:ext cx="2664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407774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3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5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Uzivatel\Desktop\hora-krizu-w-7347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5747"/>
            <a:ext cx="9144000" cy="68637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8526" y="188640"/>
            <a:ext cx="6081408" cy="258532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Hora křížů nebo také Křížový vrch</a:t>
            </a:r>
          </a:p>
          <a:p>
            <a:r>
              <a:rPr lang="cs-CZ" dirty="0" smtClean="0"/>
              <a:t>Je umělý pahorek nedaleko krajského města</a:t>
            </a:r>
          </a:p>
          <a:p>
            <a:r>
              <a:rPr lang="cs-CZ" dirty="0" err="1" smtClean="0"/>
              <a:t>Šiauliai</a:t>
            </a:r>
            <a:r>
              <a:rPr lang="cs-CZ" dirty="0" smtClean="0"/>
              <a:t>. Jsou zde vztyčeny tisíce křížů.</a:t>
            </a:r>
          </a:p>
          <a:p>
            <a:r>
              <a:rPr lang="cs-CZ" dirty="0" smtClean="0"/>
              <a:t>První kříže byly vztyčeny  na památku obětí</a:t>
            </a:r>
          </a:p>
          <a:p>
            <a:r>
              <a:rPr lang="cs-CZ" dirty="0" smtClean="0"/>
              <a:t>polského povstání z roku 1831.</a:t>
            </a:r>
          </a:p>
          <a:p>
            <a:r>
              <a:rPr lang="cs-CZ" dirty="0" smtClean="0"/>
              <a:t>V roce 1993 navštívil horu papež Jan Pavel II.</a:t>
            </a:r>
          </a:p>
          <a:p>
            <a:r>
              <a:rPr lang="cs-CZ" dirty="0" smtClean="0"/>
              <a:t>Některé kříže jsou dřevěné, některé z kovu, plastu</a:t>
            </a:r>
          </a:p>
          <a:p>
            <a:r>
              <a:rPr lang="cs-CZ" dirty="0" smtClean="0"/>
              <a:t>nebo z kamene. </a:t>
            </a:r>
          </a:p>
          <a:p>
            <a:r>
              <a:rPr lang="cs-CZ" dirty="0" smtClean="0"/>
              <a:t>Hora křížů je poutním místem pro Litevce.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774104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1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000"/>
                            </p:stCondLst>
                            <p:childTnLst>
                              <p:par>
                                <p:cTn id="9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75856" y="764704"/>
            <a:ext cx="14595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Doplň věty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104748" y="1695520"/>
            <a:ext cx="7894597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Litva patří mezi tzv. …………………… Leží na pobřeží………………..moře</a:t>
            </a:r>
          </a:p>
          <a:p>
            <a:r>
              <a:rPr lang="cs-CZ" dirty="0" smtClean="0"/>
              <a:t>Sousedí s………………… , …………………..,…………………a</a:t>
            </a:r>
          </a:p>
          <a:p>
            <a:r>
              <a:rPr lang="cs-CZ" dirty="0" smtClean="0"/>
              <a:t>………………………………………………………………………………………………</a:t>
            </a:r>
          </a:p>
          <a:p>
            <a:r>
              <a:rPr lang="cs-CZ" dirty="0"/>
              <a:t> </a:t>
            </a:r>
            <a:r>
              <a:rPr lang="cs-CZ" dirty="0" smtClean="0"/>
              <a:t>Povrch  Litvy modeloval ledovec a po jeho činnosti zůstaly</a:t>
            </a:r>
          </a:p>
          <a:p>
            <a:r>
              <a:rPr lang="cs-CZ" dirty="0" smtClean="0"/>
              <a:t>……………………… vrchy. Střed země vyplňuje …………………nížina.</a:t>
            </a:r>
          </a:p>
          <a:p>
            <a:r>
              <a:rPr lang="cs-CZ" dirty="0" smtClean="0"/>
              <a:t>Litva má  více než ……………..jezer, která jsou…………………….původu.</a:t>
            </a:r>
          </a:p>
          <a:p>
            <a:r>
              <a:rPr lang="cs-CZ" dirty="0" smtClean="0"/>
              <a:t>Na břehu největšího litevské jezera je postavena …………………</a:t>
            </a:r>
          </a:p>
          <a:p>
            <a:r>
              <a:rPr lang="cs-CZ" dirty="0" smtClean="0"/>
              <a:t>elektrárna. Hlavní město Litvy je ……………….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3707904" y="1561398"/>
            <a:ext cx="13003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Pobaltské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904519" y="1597962"/>
            <a:ext cx="13163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Baltského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292324" y="1930730"/>
            <a:ext cx="14155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Lotyšskem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707904" y="1949580"/>
            <a:ext cx="154497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Běloruskem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508104" y="1914706"/>
            <a:ext cx="11385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Polskem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597964" y="2220377"/>
            <a:ext cx="37280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ruskou Kaliningradskou oblastí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1403648" y="2729069"/>
            <a:ext cx="10310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Baltské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6240506" y="2762222"/>
            <a:ext cx="11368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Litevská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473561" y="3000787"/>
            <a:ext cx="8563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3 000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6326036" y="3000787"/>
            <a:ext cx="16224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ledovcového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7031220" y="3284984"/>
            <a:ext cx="118968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atomová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5322508" y="3573016"/>
            <a:ext cx="9460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Vilnius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2051" name="Picture 3" descr="C:\Users\Uzivatel\AppData\Local\Microsoft\Windows\Temporary Internet Files\Content.IE5\NNJURUC5\MP900439442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51266" y="4221088"/>
            <a:ext cx="3178620" cy="26369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Uzivatel\AppData\Local\Microsoft\Windows\Temporary Internet Files\Content.IE5\NNJURUC5\MP900439541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22507" y="4413240"/>
            <a:ext cx="3338719" cy="21971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939559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2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2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2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2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250"/>
                            </p:stCondLst>
                            <p:childTnLst>
                              <p:par>
                                <p:cTn id="12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2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2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2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4" presetClass="entr" presetSubtype="1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2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4" presetClass="entr" presetSubtype="1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7" dur="20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4" presetClass="entr" presetSubtype="1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2" dur="20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4" presetClass="entr" presetSubtype="1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7" dur="20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4" presetClass="entr" presetSubtype="1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2" dur="20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4" presetClass="entr" presetSubtype="1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7" dur="2000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4" presetClass="entr" presetSubtype="1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2" dur="2000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4" presetClass="entr" presetSubtype="1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7" dur="2000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8" fill="hold">
                            <p:stCondLst>
                              <p:cond delay="3000"/>
                            </p:stCondLst>
                            <p:childTnLst>
                              <p:par>
                                <p:cTn id="79" presetID="21" presetClass="entr" presetSubtype="1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81" dur="1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6000"/>
                            </p:stCondLst>
                            <p:childTnLst>
                              <p:par>
                                <p:cTn id="83" presetID="21" presetClass="entr" presetSubtype="1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85" dur="1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87624" y="0"/>
            <a:ext cx="7125113" cy="924475"/>
          </a:xfrm>
        </p:spPr>
        <p:txBody>
          <a:bodyPr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72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Zdroje</a:t>
            </a:r>
            <a:endParaRPr lang="cs-CZ" sz="72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124745"/>
            <a:ext cx="8784975" cy="5616624"/>
          </a:xfrm>
        </p:spPr>
        <p:txBody>
          <a:bodyPr>
            <a:normAutofit fontScale="62500" lnSpcReduction="20000"/>
          </a:bodyPr>
          <a:lstStyle/>
          <a:p>
            <a:r>
              <a:rPr lang="pl-PL" dirty="0"/>
              <a:t>JOURNAST. </a:t>
            </a:r>
            <a:r>
              <a:rPr lang="pl-PL" i="1" dirty="0"/>
              <a:t>www.wikipedie.cz</a:t>
            </a:r>
            <a:r>
              <a:rPr lang="pl-PL" dirty="0"/>
              <a:t> [online]. [cit. 9.12.2012]. Dostupný na WWW: </a:t>
            </a:r>
            <a:r>
              <a:rPr lang="pl-PL" dirty="0">
                <a:hlinkClick r:id="rId3"/>
              </a:rPr>
              <a:t>http://upload.wikimedia.org/wikipedia/commons/thumb/5/5c/Baltic_States.png/586px-Baltic_States.png</a:t>
            </a:r>
            <a:endParaRPr lang="pl-PL" dirty="0"/>
          </a:p>
          <a:p>
            <a:r>
              <a:rPr lang="pl-PL" dirty="0"/>
              <a:t>INTERNET. </a:t>
            </a:r>
            <a:r>
              <a:rPr lang="pl-PL" i="1" dirty="0"/>
              <a:t>www.google.cz</a:t>
            </a:r>
            <a:r>
              <a:rPr lang="pl-PL" dirty="0"/>
              <a:t> [online]. [cit. 9.12.2012]. Dostupný na WWW: </a:t>
            </a:r>
            <a:r>
              <a:rPr lang="pl-PL" dirty="0">
                <a:hlinkClick r:id="rId4"/>
              </a:rPr>
              <a:t>http://4.bp.blogspot.com/-o_dZtZP69ZQ/ToJRGgBrHXI/AAAAAAAADHY/7jiNeV1PhAU/s1600/baltics+map.png</a:t>
            </a:r>
            <a:endParaRPr lang="pl-PL" dirty="0"/>
          </a:p>
          <a:p>
            <a:r>
              <a:rPr lang="pl-PL" dirty="0"/>
              <a:t>INTERNET. </a:t>
            </a:r>
            <a:r>
              <a:rPr lang="pl-PL" i="1" dirty="0"/>
              <a:t>www.wikipedie.cz</a:t>
            </a:r>
            <a:r>
              <a:rPr lang="pl-PL" dirty="0"/>
              <a:t> [online]. [cit. 9.12.2012]. Dostupný na WWW: </a:t>
            </a:r>
            <a:r>
              <a:rPr lang="pl-PL" dirty="0">
                <a:hlinkClick r:id="rId5"/>
              </a:rPr>
              <a:t>http://upload.wikimedia.org/wikipedia/commons/3/33/Coat_of_arms_of_Lithuania.png</a:t>
            </a:r>
            <a:endParaRPr lang="pl-PL" dirty="0"/>
          </a:p>
          <a:p>
            <a:r>
              <a:rPr lang="pl-PL" dirty="0"/>
              <a:t>INTERNET. </a:t>
            </a:r>
            <a:r>
              <a:rPr lang="pl-PL" i="1" dirty="0"/>
              <a:t>www.google.cz</a:t>
            </a:r>
            <a:r>
              <a:rPr lang="pl-PL" dirty="0"/>
              <a:t> [online]. [cit. 9.12.2012]. Dostupný na WWW: </a:t>
            </a:r>
            <a:r>
              <a:rPr lang="pl-PL" dirty="0">
                <a:hlinkClick r:id="rId6"/>
              </a:rPr>
              <a:t>http://www.balsas.lt/08/28/kubilius.jpg</a:t>
            </a:r>
            <a:endParaRPr lang="pl-PL" dirty="0"/>
          </a:p>
          <a:p>
            <a:r>
              <a:rPr lang="pl-PL" dirty="0"/>
              <a:t>INTERNET. </a:t>
            </a:r>
            <a:r>
              <a:rPr lang="pl-PL" i="1" dirty="0"/>
              <a:t>www.google.cz</a:t>
            </a:r>
            <a:r>
              <a:rPr lang="pl-PL" dirty="0"/>
              <a:t> [online]. [cit. 9.12.2012]. Dostupný na WWW: </a:t>
            </a:r>
            <a:r>
              <a:rPr lang="pl-PL" dirty="0">
                <a:hlinkClick r:id="rId7"/>
              </a:rPr>
              <a:t>http://www.profimedia.cz/fotografie/bankovky-v-litve-litevsky-litas-menu/profimedia-0013922971.jpg</a:t>
            </a:r>
            <a:endParaRPr lang="pl-PL" dirty="0"/>
          </a:p>
          <a:p>
            <a:r>
              <a:rPr lang="pl-PL" dirty="0"/>
              <a:t>INTERNET. </a:t>
            </a:r>
            <a:r>
              <a:rPr lang="pl-PL" i="1" dirty="0"/>
              <a:t>www.google.cz</a:t>
            </a:r>
            <a:r>
              <a:rPr lang="pl-PL" dirty="0"/>
              <a:t> [online]. [cit. 9.12.2012]. Dostupný na WWW: </a:t>
            </a:r>
            <a:r>
              <a:rPr lang="pl-PL" dirty="0">
                <a:hlinkClick r:id="rId8"/>
              </a:rPr>
              <a:t>http://dovolena.zajezdy.cz/img/mapy_statu/litva_173.gif?time=2012</a:t>
            </a:r>
            <a:endParaRPr lang="pl-PL" dirty="0"/>
          </a:p>
          <a:p>
            <a:r>
              <a:rPr lang="pl-PL" dirty="0" smtClean="0"/>
              <a:t>INTERNET</a:t>
            </a:r>
            <a:r>
              <a:rPr lang="pl-PL" dirty="0"/>
              <a:t>. </a:t>
            </a:r>
            <a:r>
              <a:rPr lang="pl-PL" i="1" dirty="0"/>
              <a:t>www.google.cz</a:t>
            </a:r>
            <a:r>
              <a:rPr lang="pl-PL" dirty="0"/>
              <a:t> [online]. [cit. 9.12.2012]. Dostupný na WWW: </a:t>
            </a:r>
            <a:r>
              <a:rPr lang="pl-PL" dirty="0">
                <a:hlinkClick r:id="rId9"/>
              </a:rPr>
              <a:t>http://</a:t>
            </a:r>
            <a:r>
              <a:rPr lang="pl-PL" dirty="0" smtClean="0">
                <a:hlinkClick r:id="rId9"/>
              </a:rPr>
              <a:t>www.globeholidays.net/Europe/Lithuania/Media/Druksiai_Preview.jpg</a:t>
            </a:r>
            <a:endParaRPr lang="pl-PL" dirty="0" smtClean="0"/>
          </a:p>
          <a:p>
            <a:r>
              <a:rPr lang="pl-PL" dirty="0"/>
              <a:t>INTERNET. </a:t>
            </a:r>
            <a:r>
              <a:rPr lang="pl-PL" i="1" dirty="0"/>
              <a:t>www.google.cz</a:t>
            </a:r>
            <a:r>
              <a:rPr lang="pl-PL" dirty="0"/>
              <a:t> [online]. [cit. 9.12.2012]. Dostupný na WWW: </a:t>
            </a:r>
            <a:r>
              <a:rPr lang="pl-PL" dirty="0">
                <a:hlinkClick r:id="rId10"/>
              </a:rPr>
              <a:t>http://</a:t>
            </a:r>
            <a:r>
              <a:rPr lang="pl-PL" dirty="0" smtClean="0">
                <a:hlinkClick r:id="rId10"/>
              </a:rPr>
              <a:t>www.world-city-photos.org/Vilnius/Vilnius_Panoramas/vilnius_panoramas.jpg</a:t>
            </a:r>
            <a:endParaRPr lang="pl-PL" dirty="0" smtClean="0"/>
          </a:p>
          <a:p>
            <a:r>
              <a:rPr lang="pl-PL" dirty="0"/>
              <a:t>INTERNET. </a:t>
            </a:r>
            <a:r>
              <a:rPr lang="pl-PL" i="1" dirty="0"/>
              <a:t>www.google.cz</a:t>
            </a:r>
            <a:r>
              <a:rPr lang="pl-PL" dirty="0"/>
              <a:t> [online]. [cit. 9.12.2012]. Dostupný na WWW: </a:t>
            </a:r>
            <a:r>
              <a:rPr lang="pl-PL" dirty="0">
                <a:hlinkClick r:id="rId11"/>
              </a:rPr>
              <a:t>http://</a:t>
            </a:r>
            <a:r>
              <a:rPr lang="pl-PL" dirty="0" smtClean="0">
                <a:hlinkClick r:id="rId11"/>
              </a:rPr>
              <a:t>oslik.files.wordpress.com/2008/12/vilnius1.jpg</a:t>
            </a:r>
            <a:endParaRPr lang="pl-PL" dirty="0" smtClean="0"/>
          </a:p>
          <a:p>
            <a:r>
              <a:rPr lang="pl-PL" dirty="0"/>
              <a:t>INTERNET. </a:t>
            </a:r>
            <a:r>
              <a:rPr lang="pl-PL" i="1" dirty="0"/>
              <a:t>www.google.cz</a:t>
            </a:r>
            <a:r>
              <a:rPr lang="pl-PL" dirty="0"/>
              <a:t> [online]. [cit. 9.12.2012]. Dostupný na WWW: </a:t>
            </a:r>
            <a:r>
              <a:rPr lang="pl-PL" dirty="0">
                <a:hlinkClick r:id="rId12"/>
              </a:rPr>
              <a:t>http://</a:t>
            </a:r>
            <a:r>
              <a:rPr lang="pl-PL" dirty="0" smtClean="0">
                <a:hlinkClick r:id="rId12"/>
              </a:rPr>
              <a:t>www.eupatrid.cz/foto%20z%20cest/10/vilnius/27.jpg</a:t>
            </a:r>
            <a:endParaRPr lang="cs-CZ" dirty="0" smtClean="0"/>
          </a:p>
          <a:p>
            <a:r>
              <a:rPr lang="pl-PL" dirty="0"/>
              <a:t>INTERNET. </a:t>
            </a:r>
            <a:r>
              <a:rPr lang="pl-PL" i="1" dirty="0"/>
              <a:t>www.google.cz</a:t>
            </a:r>
            <a:r>
              <a:rPr lang="pl-PL" dirty="0"/>
              <a:t> [online]. [cit. 9.12.2012]. Dostupný na WWW: </a:t>
            </a:r>
            <a:r>
              <a:rPr lang="pl-PL" dirty="0">
                <a:hlinkClick r:id="rId13"/>
              </a:rPr>
              <a:t>http://</a:t>
            </a:r>
            <a:r>
              <a:rPr lang="pl-PL" dirty="0" smtClean="0">
                <a:hlinkClick r:id="rId13"/>
              </a:rPr>
              <a:t>images.fanpop.com/images/image_uploads/Trakai-Castlelve-Lithuania-castles-509516_1600_1200.jpg</a:t>
            </a:r>
            <a:endParaRPr lang="pl-PL" dirty="0" smtClean="0"/>
          </a:p>
          <a:p>
            <a:r>
              <a:rPr lang="pl-PL" dirty="0"/>
              <a:t>INTERNET. </a:t>
            </a:r>
            <a:r>
              <a:rPr lang="pl-PL" i="1" dirty="0"/>
              <a:t>www.google.cz</a:t>
            </a:r>
            <a:r>
              <a:rPr lang="pl-PL" dirty="0"/>
              <a:t> [online]. [cit. 9.12.2012]. Dostupný na WWW: </a:t>
            </a:r>
            <a:r>
              <a:rPr lang="pl-PL" dirty="0">
                <a:hlinkClick r:id="rId14"/>
              </a:rPr>
              <a:t>http://</a:t>
            </a:r>
            <a:r>
              <a:rPr lang="pl-PL" dirty="0" smtClean="0">
                <a:hlinkClick r:id="rId14"/>
              </a:rPr>
              <a:t>media-1.web.britannica.com/eb-media/54/6254-004-E15E4981.jpg</a:t>
            </a:r>
            <a:endParaRPr lang="pl-PL" dirty="0" smtClean="0"/>
          </a:p>
          <a:p>
            <a:r>
              <a:rPr lang="pl-PL" dirty="0"/>
              <a:t>INTERNET. </a:t>
            </a:r>
            <a:r>
              <a:rPr lang="pl-PL" i="1" dirty="0"/>
              <a:t>www.google.cz</a:t>
            </a:r>
            <a:r>
              <a:rPr lang="pl-PL" dirty="0"/>
              <a:t> [online]. [cit. 9.12.2012]. Dostupný na WWW: </a:t>
            </a:r>
            <a:r>
              <a:rPr lang="pl-PL" dirty="0">
                <a:hlinkClick r:id="rId15"/>
              </a:rPr>
              <a:t>http://</a:t>
            </a:r>
            <a:r>
              <a:rPr lang="pl-PL" dirty="0" smtClean="0">
                <a:hlinkClick r:id="rId15"/>
              </a:rPr>
              <a:t>www.tripzone.cz/content_img_cs/007/hora-krizu-w-7347.jpg</a:t>
            </a:r>
            <a:endParaRPr lang="pl-PL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212585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pring">
  <a:themeElements>
    <a:clrScheme name="Spring">
      <a:dk1>
        <a:sysClr val="windowText" lastClr="000000"/>
      </a:dk1>
      <a:lt1>
        <a:sysClr val="window" lastClr="FFFFFF"/>
      </a:lt1>
      <a:dk2>
        <a:srgbClr val="66822D"/>
      </a:dk2>
      <a:lt2>
        <a:srgbClr val="BEEA73"/>
      </a:lt2>
      <a:accent1>
        <a:srgbClr val="C1EC76"/>
      </a:accent1>
      <a:accent2>
        <a:srgbClr val="8FE28A"/>
      </a:accent2>
      <a:accent3>
        <a:srgbClr val="F3BF45"/>
      </a:accent3>
      <a:accent4>
        <a:srgbClr val="F47E5A"/>
      </a:accent4>
      <a:accent5>
        <a:srgbClr val="F489CF"/>
      </a:accent5>
      <a:accent6>
        <a:srgbClr val="B56FF4"/>
      </a:accent6>
      <a:hlink>
        <a:srgbClr val="408080"/>
      </a:hlink>
      <a:folHlink>
        <a:srgbClr val="5EAEAE"/>
      </a:folHlink>
    </a:clrScheme>
    <a:fontScheme name="Spring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pring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100000"/>
                <a:shade val="85000"/>
                <a:lumMod val="8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atMod val="100000"/>
                <a:lumMod val="110000"/>
              </a:schemeClr>
            </a:gs>
            <a:gs pos="100000">
              <a:schemeClr val="phClr">
                <a:shade val="85000"/>
                <a:lumMod val="8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6000"/>
                <a:lumMod val="100000"/>
              </a:schemeClr>
            </a:gs>
            <a:gs pos="88000">
              <a:schemeClr val="phClr">
                <a:tint val="90000"/>
                <a:shade val="68000"/>
                <a:hueMod val="100000"/>
                <a:satMod val="114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4000"/>
                <a:shade val="100000"/>
                <a:hueMod val="100000"/>
                <a:satMod val="118000"/>
                <a:lumMod val="100000"/>
              </a:schemeClr>
            </a:gs>
            <a:gs pos="100000">
              <a:schemeClr val="phClr">
                <a:tint val="98000"/>
                <a:shade val="68000"/>
                <a:hueMod val="100000"/>
                <a:satMod val="118000"/>
                <a:lumMod val="8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TC102455596[[fn=Jaro]]</Template>
  <TotalTime>242</TotalTime>
  <Words>535</Words>
  <Application>Microsoft Office PowerPoint</Application>
  <PresentationFormat>Předvádění na obrazovce (4:3)</PresentationFormat>
  <Paragraphs>123</Paragraphs>
  <Slides>15</Slides>
  <Notes>15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Spring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Windows User</dc:creator>
  <cp:lastModifiedBy>Honza</cp:lastModifiedBy>
  <cp:revision>32</cp:revision>
  <dcterms:created xsi:type="dcterms:W3CDTF">2012-11-08T14:33:28Z</dcterms:created>
  <dcterms:modified xsi:type="dcterms:W3CDTF">2013-02-07T18:22:13Z</dcterms:modified>
</cp:coreProperties>
</file>