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5" r:id="rId3"/>
    <p:sldId id="267" r:id="rId4"/>
    <p:sldId id="266" r:id="rId5"/>
    <p:sldId id="261" r:id="rId6"/>
    <p:sldId id="263" r:id="rId7"/>
    <p:sldId id="264" r:id="rId8"/>
    <p:sldId id="259" r:id="rId9"/>
    <p:sldId id="260" r:id="rId10"/>
    <p:sldId id="26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08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Květoslava Kuchtová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VY_32_INOVACE_12C_17_Střední </a:t>
          </a:r>
          <a:r>
            <a:rPr lang="cs-CZ" dirty="0" smtClean="0"/>
            <a:t>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1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1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Mgr. Květoslava Kuchtová 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VY_32_INOVACE_12C_17_Střední </a:t>
          </a:r>
          <a:r>
            <a:rPr lang="cs-CZ" sz="1500" kern="1200" dirty="0" smtClean="0"/>
            <a:t>Evropa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Zeměpis 7.ročník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3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3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4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4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276714-3A09-4E7D-B6BE-BCD08849F6CD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7907A5-148D-4A9B-9CB5-B9D523A66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827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23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733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614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79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4119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904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652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6018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237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1231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907A5-148D-4A9B-9CB5-B9D523A66C6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430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roska.cz/elearning/geografie/obr/str_evr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b/Central_Europe_(proposal_2).PNG/586px-Central_Europe_(proposal_2).PNG" TargetMode="External"/><Relationship Id="rId5" Type="http://schemas.openxmlformats.org/officeDocument/2006/relationships/hyperlink" Target="http://czechfolks.com/plus/wp-content/uploads/2009/12/foto-02-bodamske-jezero.jpg" TargetMode="External"/><Relationship Id="rId4" Type="http://schemas.openxmlformats.org/officeDocument/2006/relationships/hyperlink" Target="http://upload.wikimedia.org/wikipedia/commons/thumb/b/b7/Europe_topography_map.png/220px-Europe_topography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1728015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/>
            </a:r>
            <a:br>
              <a:rPr lang="cs-CZ" dirty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</a:b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</a:t>
            </a:r>
            <a:r>
              <a:rPr lang="cs-CZ" dirty="0" smtClean="0"/>
              <a:t>učiva, k procvičování nebo opakování probraného učiva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01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Central_Europe_(Brockhaus)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23"/>
            <a:ext cx="9144000" cy="688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412776"/>
            <a:ext cx="56076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Střední Evropa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31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str_ev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4784"/>
            <a:ext cx="5022924" cy="396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724054"/>
            <a:ext cx="5928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Státy Střední Evropy -Mapa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878902" y="2888974"/>
            <a:ext cx="1706488" cy="266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 rot="488661">
            <a:off x="908380" y="2837471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Německo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372200" y="1916832"/>
            <a:ext cx="187220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 rot="20376638">
            <a:off x="6732242" y="2057505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Polsko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6158042" y="4005064"/>
            <a:ext cx="172632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671751" y="3635732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Slovensko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6046694" y="4869160"/>
            <a:ext cx="2053698" cy="3097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 rot="534826">
            <a:off x="6516215" y="4684494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Maďarsko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3244872" y="4797152"/>
            <a:ext cx="53504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 rot="17301582">
            <a:off x="2585390" y="5409220"/>
            <a:ext cx="1318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Rakousko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025" name="Přímá spojnice se šipkou 1024"/>
          <p:cNvCxnSpPr/>
          <p:nvPr/>
        </p:nvCxnSpPr>
        <p:spPr>
          <a:xfrm flipV="1">
            <a:off x="1043608" y="4725144"/>
            <a:ext cx="1368152" cy="7251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29" name="TextovéPole 1028"/>
          <p:cNvSpPr txBox="1"/>
          <p:nvPr/>
        </p:nvSpPr>
        <p:spPr>
          <a:xfrm rot="20086931">
            <a:off x="894866" y="4684494"/>
            <a:ext cx="1282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Švýcarsko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031" name="Přímá spojnice se šipkou 1030"/>
          <p:cNvCxnSpPr/>
          <p:nvPr/>
        </p:nvCxnSpPr>
        <p:spPr>
          <a:xfrm>
            <a:off x="755576" y="4293096"/>
            <a:ext cx="2601076" cy="1357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4" name="TextovéPole 1033"/>
          <p:cNvSpPr txBox="1"/>
          <p:nvPr/>
        </p:nvSpPr>
        <p:spPr>
          <a:xfrm rot="272022">
            <a:off x="584684" y="3923764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Lichtenštejnsko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036" name="Přímá spojnice se šipkou 1035"/>
          <p:cNvCxnSpPr/>
          <p:nvPr/>
        </p:nvCxnSpPr>
        <p:spPr>
          <a:xfrm flipH="1" flipV="1">
            <a:off x="4644008" y="5087697"/>
            <a:ext cx="2051274" cy="11902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9" name="TextovéPole 1038"/>
          <p:cNvSpPr txBox="1"/>
          <p:nvPr/>
        </p:nvSpPr>
        <p:spPr>
          <a:xfrm rot="1886214">
            <a:off x="5689261" y="5556905"/>
            <a:ext cx="1168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Slovinsko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4728537" y="3525960"/>
            <a:ext cx="457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?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221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25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125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25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7250"/>
                            </p:stCondLst>
                            <p:childTnLst>
                              <p:par>
                                <p:cTn id="4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250"/>
                            </p:stCondLst>
                            <p:childTnLst>
                              <p:par>
                                <p:cTn id="5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325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6250"/>
                            </p:stCondLst>
                            <p:childTnLst>
                              <p:par>
                                <p:cTn id="6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925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2250"/>
                            </p:stCondLst>
                            <p:childTnLst>
                              <p:par>
                                <p:cTn id="7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5250"/>
                            </p:stCondLst>
                            <p:childTnLst>
                              <p:par>
                                <p:cTn id="7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8250"/>
                            </p:stCondLst>
                            <p:childTnLst>
                              <p:par>
                                <p:cTn id="8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125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4250"/>
                            </p:stCondLst>
                            <p:childTnLst>
                              <p:par>
                                <p:cTn id="9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5" grpId="0"/>
      <p:bldP spid="20" grpId="0"/>
      <p:bldP spid="25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9" y="980728"/>
            <a:ext cx="7010240" cy="5877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Honza\Desktop\madarsk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190" y="4941168"/>
            <a:ext cx="677973" cy="45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Desktop\svycarsk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755" y="4221088"/>
            <a:ext cx="674713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Desktop\slovensk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756" y="2924944"/>
            <a:ext cx="674713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Desktop\rakousko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863" y="3573016"/>
            <a:ext cx="674713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Desktop\nemecko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863" y="1561964"/>
            <a:ext cx="668606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Desktop\slovinsko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450" y="5661248"/>
            <a:ext cx="674713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Desktop\lich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139" y="6309320"/>
            <a:ext cx="674712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Honza\Desktop\ceskof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957" y="980728"/>
            <a:ext cx="668606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Honza\Desktop\polskoj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957" y="2299575"/>
            <a:ext cx="668606" cy="4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2818362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Stiskni </a:t>
            </a:r>
            <a:r>
              <a:rPr lang="cs-CZ" sz="3200" dirty="0" err="1" smtClean="0"/>
              <a:t>Esc</a:t>
            </a:r>
            <a:r>
              <a:rPr lang="cs-CZ" sz="3200" dirty="0" smtClean="0"/>
              <a:t> a přiřazuj </a:t>
            </a:r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4142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Hádej, k jakému státu patří vlajka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018173"/>
            <a:ext cx="3005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3. Přiřaď </a:t>
            </a:r>
            <a:r>
              <a:rPr lang="cs-CZ" dirty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vlajky ke státům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89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3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6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9000"/>
                            </p:stCondLst>
                            <p:childTnLst>
                              <p:par>
                                <p:cTn id="36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0"/>
                            </p:stCondLst>
                            <p:childTnLst>
                              <p:par>
                                <p:cTn id="44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8000"/>
                            </p:stCondLst>
                            <p:childTnLst>
                              <p:par>
                                <p:cTn id="48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1000"/>
                            </p:stCondLst>
                            <p:childTnLst>
                              <p:par>
                                <p:cTn id="52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398096" cy="8620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Státy Střední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5616624" cy="2592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A. Alpské země:</a:t>
            </a:r>
          </a:p>
          <a:p>
            <a:r>
              <a:rPr lang="cs-CZ" dirty="0"/>
              <a:t> </a:t>
            </a:r>
            <a:r>
              <a:rPr lang="cs-CZ" dirty="0" smtClean="0"/>
              <a:t>   Slovinsko – Lublaň </a:t>
            </a:r>
          </a:p>
          <a:p>
            <a:r>
              <a:rPr lang="cs-CZ" dirty="0"/>
              <a:t> </a:t>
            </a:r>
            <a:r>
              <a:rPr lang="cs-CZ" dirty="0" smtClean="0"/>
              <a:t>   Rakousko – Vídeň</a:t>
            </a:r>
          </a:p>
          <a:p>
            <a:r>
              <a:rPr lang="cs-CZ" dirty="0"/>
              <a:t> </a:t>
            </a:r>
            <a:r>
              <a:rPr lang="cs-CZ" dirty="0" smtClean="0"/>
              <a:t>   Německo – Berlín</a:t>
            </a:r>
          </a:p>
          <a:p>
            <a:r>
              <a:rPr lang="cs-CZ" dirty="0"/>
              <a:t> </a:t>
            </a:r>
            <a:r>
              <a:rPr lang="cs-CZ" dirty="0" smtClean="0"/>
              <a:t>   Švýcarsko – Bern</a:t>
            </a:r>
          </a:p>
          <a:p>
            <a:r>
              <a:rPr lang="cs-CZ" dirty="0"/>
              <a:t> </a:t>
            </a:r>
            <a:r>
              <a:rPr lang="cs-CZ" dirty="0" smtClean="0"/>
              <a:t>   Lichtenštejnsko – Vaduz</a:t>
            </a:r>
          </a:p>
        </p:txBody>
      </p:sp>
      <p:pic>
        <p:nvPicPr>
          <p:cNvPr id="5125" name="Picture 5" descr="C:\Users\Honza\AppData\Local\Microsoft\Windows\Temporary Internet Files\Content.IE5\HO3M25RB\MC900331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437112"/>
            <a:ext cx="1803149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onza\AppData\Local\Microsoft\Windows\Temporary Internet Files\Content.IE5\98FE0HWG\MP900444473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44215"/>
            <a:ext cx="4176464" cy="459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654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10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04864"/>
            <a:ext cx="6400800" cy="3474720"/>
          </a:xfrm>
        </p:spPr>
        <p:txBody>
          <a:bodyPr/>
          <a:lstStyle/>
          <a:p>
            <a:r>
              <a:rPr lang="cs-CZ" dirty="0"/>
              <a:t>B. Visegradská </a:t>
            </a:r>
            <a:r>
              <a:rPr lang="cs-CZ" dirty="0" smtClean="0"/>
              <a:t>čtyřka:</a:t>
            </a:r>
          </a:p>
          <a:p>
            <a:r>
              <a:rPr lang="cs-CZ" dirty="0"/>
              <a:t> </a:t>
            </a:r>
            <a:r>
              <a:rPr lang="cs-CZ" dirty="0" smtClean="0"/>
              <a:t>    Maďarsko – Budapešť</a:t>
            </a:r>
          </a:p>
          <a:p>
            <a:r>
              <a:rPr lang="cs-CZ" dirty="0"/>
              <a:t> </a:t>
            </a:r>
            <a:r>
              <a:rPr lang="cs-CZ" dirty="0" smtClean="0"/>
              <a:t>    Polsko – Varšava</a:t>
            </a:r>
          </a:p>
          <a:p>
            <a:r>
              <a:rPr lang="cs-CZ" dirty="0"/>
              <a:t> </a:t>
            </a:r>
            <a:r>
              <a:rPr lang="cs-CZ" dirty="0" smtClean="0"/>
              <a:t>    Slovensko – Bratislava</a:t>
            </a:r>
          </a:p>
          <a:p>
            <a:r>
              <a:rPr lang="cs-CZ" dirty="0"/>
              <a:t> </a:t>
            </a:r>
            <a:r>
              <a:rPr lang="cs-CZ" dirty="0" smtClean="0"/>
              <a:t>    Česko – Praha</a:t>
            </a:r>
          </a:p>
        </p:txBody>
      </p:sp>
      <p:pic>
        <p:nvPicPr>
          <p:cNvPr id="4098" name="Picture 2" descr="C:\Users\Honza\AppData\Local\Microsoft\Windows\Temporary Internet Files\Content.IE5\MTR7JWF8\MC900414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05516"/>
            <a:ext cx="4089048" cy="4909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HO3M25RB\MP9004339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73850"/>
            <a:ext cx="2304256" cy="178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6115350"/>
            <a:ext cx="3847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Zjisti, co je to Visegradská čtyřka.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0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3000"/>
                            </p:stCondLst>
                            <p:childTnLst>
                              <p:par>
                                <p:cTn id="46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6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9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96378" y="2006792"/>
            <a:ext cx="3447622" cy="4140560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>
                <a:latin typeface="Comic Sans MS" pitchFamily="66" charset="0"/>
              </a:rPr>
              <a:t>Severoněmecká nížina</a:t>
            </a:r>
          </a:p>
          <a:p>
            <a:endParaRPr lang="cs-CZ" sz="8000" dirty="0">
              <a:latin typeface="Comic Sans MS" pitchFamily="66" charset="0"/>
            </a:endParaRPr>
          </a:p>
          <a:p>
            <a:r>
              <a:rPr lang="cs-CZ" sz="8000" dirty="0">
                <a:latin typeface="Comic Sans MS" pitchFamily="66" charset="0"/>
              </a:rPr>
              <a:t>Polské nížiny</a:t>
            </a:r>
          </a:p>
          <a:p>
            <a:endParaRPr lang="cs-CZ" sz="8000" dirty="0">
              <a:latin typeface="Comic Sans MS" pitchFamily="66" charset="0"/>
            </a:endParaRPr>
          </a:p>
          <a:p>
            <a:endParaRPr lang="cs-CZ" sz="8000" dirty="0">
              <a:latin typeface="Comic Sans MS" pitchFamily="66" charset="0"/>
            </a:endParaRPr>
          </a:p>
          <a:p>
            <a:r>
              <a:rPr lang="cs-CZ" sz="8000" dirty="0">
                <a:latin typeface="Comic Sans MS" pitchFamily="66" charset="0"/>
              </a:rPr>
              <a:t>Středoněmecká vysočina</a:t>
            </a:r>
          </a:p>
          <a:p>
            <a:endParaRPr lang="cs-CZ" sz="8000" dirty="0">
              <a:latin typeface="Comic Sans MS" pitchFamily="66" charset="0"/>
            </a:endParaRPr>
          </a:p>
          <a:p>
            <a:r>
              <a:rPr lang="cs-CZ" sz="8000" dirty="0">
                <a:latin typeface="Comic Sans MS" pitchFamily="66" charset="0"/>
              </a:rPr>
              <a:t>Česká vysočina</a:t>
            </a:r>
          </a:p>
          <a:p>
            <a:endParaRPr lang="cs-CZ" sz="8000" dirty="0">
              <a:latin typeface="Comic Sans MS" pitchFamily="66" charset="0"/>
            </a:endParaRPr>
          </a:p>
          <a:p>
            <a:r>
              <a:rPr lang="cs-CZ" sz="8000" dirty="0">
                <a:latin typeface="Comic Sans MS" pitchFamily="66" charset="0"/>
              </a:rPr>
              <a:t>Alpy</a:t>
            </a:r>
          </a:p>
          <a:p>
            <a:endParaRPr lang="cs-CZ" sz="8000" dirty="0">
              <a:latin typeface="Comic Sans MS" pitchFamily="66" charset="0"/>
            </a:endParaRPr>
          </a:p>
          <a:p>
            <a:r>
              <a:rPr lang="cs-CZ" sz="8000" dirty="0">
                <a:latin typeface="Comic Sans MS" pitchFamily="66" charset="0"/>
              </a:rPr>
              <a:t>Karpaty</a:t>
            </a:r>
          </a:p>
          <a:p>
            <a:endParaRPr lang="cs-CZ" sz="8000" dirty="0">
              <a:latin typeface="Comic Sans MS" pitchFamily="66" charset="0"/>
            </a:endParaRPr>
          </a:p>
          <a:p>
            <a:r>
              <a:rPr lang="cs-CZ" sz="8000" dirty="0" smtClean="0">
                <a:latin typeface="Comic Sans MS" pitchFamily="66" charset="0"/>
              </a:rPr>
              <a:t>Uherská nížina</a:t>
            </a:r>
            <a:endParaRPr lang="cs-CZ" sz="8000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84" y="1700808"/>
            <a:ext cx="5683194" cy="5148673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2456513" y="4626906"/>
            <a:ext cx="3190172" cy="1296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3347865" y="5229200"/>
            <a:ext cx="2298820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267744" y="5157192"/>
            <a:ext cx="3334193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074097" y="3861048"/>
            <a:ext cx="3527840" cy="8352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2915821" y="5301208"/>
            <a:ext cx="268611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692025" y="2852936"/>
            <a:ext cx="2954660" cy="15383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074097" y="2276872"/>
            <a:ext cx="3572588" cy="2114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655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6000"/>
                            </p:stCondLst>
                            <p:childTnLst>
                              <p:par>
                                <p:cTn id="57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90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20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5000"/>
                            </p:stCondLst>
                            <p:childTnLst>
                              <p:par>
                                <p:cTn id="73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1000"/>
                            </p:stCondLst>
                            <p:childTnLst>
                              <p:par>
                                <p:cTn id="8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4000"/>
                            </p:stCondLst>
                            <p:childTnLst>
                              <p:par>
                                <p:cTn id="87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29" y="332655"/>
            <a:ext cx="8246080" cy="61926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964488" cy="12241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>
                <a:ln>
                  <a:solidFill>
                    <a:schemeClr val="bg1"/>
                  </a:solidFill>
                </a:ln>
                <a:solidFill>
                  <a:schemeClr val="accent6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Středoevropské řeky a jezera</a:t>
            </a:r>
            <a:endParaRPr lang="cs-CZ" sz="4000" dirty="0">
              <a:ln>
                <a:solidFill>
                  <a:schemeClr val="bg1"/>
                </a:solidFill>
              </a:ln>
              <a:solidFill>
                <a:schemeClr val="accent6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060848"/>
            <a:ext cx="6400800" cy="3474720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Největší řeky =) Vltava, Labe, Morava, Odra, Rýn, Dunaj   </a:t>
            </a:r>
          </a:p>
          <a:p>
            <a:r>
              <a:rPr lang="cs-CZ" sz="2000" dirty="0">
                <a:solidFill>
                  <a:schemeClr val="bg1"/>
                </a:solidFill>
              </a:rPr>
              <a:t>Jezera =) Mazurská, Balaton, Ženevské, Bodamské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987824" y="4062590"/>
            <a:ext cx="244827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053325" y="4206606"/>
            <a:ext cx="19463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Bodamské jezero</a:t>
            </a:r>
          </a:p>
          <a:p>
            <a:r>
              <a:rPr lang="cs-CZ" dirty="0">
                <a:solidFill>
                  <a:schemeClr val="bg1"/>
                </a:solidFill>
              </a:rPr>
              <a:t>Švýcarsko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51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4096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Opakování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84784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nížiny pokrývají Střední Evropu ? …………..	</a:t>
            </a:r>
          </a:p>
          <a:p>
            <a:r>
              <a:rPr lang="cs-CZ" dirty="0" smtClean="0"/>
              <a:t>Která pohoří se táhnou Střední Evropou ? …………</a:t>
            </a:r>
          </a:p>
          <a:p>
            <a:r>
              <a:rPr lang="cs-CZ" dirty="0" smtClean="0"/>
              <a:t>Vyjmenuj barvy na vlajce Maďarska. ………………………………….</a:t>
            </a:r>
          </a:p>
          <a:p>
            <a:r>
              <a:rPr lang="cs-CZ" dirty="0" smtClean="0"/>
              <a:t>Vyjmenuj barvy na vlajce Německa. …………………………………..</a:t>
            </a:r>
          </a:p>
          <a:p>
            <a:r>
              <a:rPr lang="cs-CZ" dirty="0" smtClean="0"/>
              <a:t>Jaké je hlavní město Švýcarska ? ………………….</a:t>
            </a:r>
          </a:p>
          <a:p>
            <a:r>
              <a:rPr lang="cs-CZ" dirty="0" smtClean="0"/>
              <a:t>Jaké je hlavní město Lichtenštejnska ? ……………………….</a:t>
            </a:r>
          </a:p>
          <a:p>
            <a:r>
              <a:rPr lang="cs-CZ" dirty="0" smtClean="0"/>
              <a:t>Jaké je hlavní město Slovinska ? ……………………………..</a:t>
            </a:r>
          </a:p>
          <a:p>
            <a:r>
              <a:rPr lang="cs-CZ" dirty="0" smtClean="0"/>
              <a:t>Ve kterém státě leží Bodamské jezero ? ………………….</a:t>
            </a:r>
          </a:p>
          <a:p>
            <a:r>
              <a:rPr lang="cs-CZ" dirty="0" smtClean="0"/>
              <a:t>Které významné řeky protékají Střední Evropou ? ………………………</a:t>
            </a:r>
          </a:p>
          <a:p>
            <a:endParaRPr lang="cs-CZ" dirty="0"/>
          </a:p>
        </p:txBody>
      </p:sp>
      <p:pic>
        <p:nvPicPr>
          <p:cNvPr id="3083" name="Picture 11" descr="C:\Users\Honza\AppData\Local\Microsoft\Windows\Temporary Internet Files\Content.IE5\HO3M25RB\MP9003155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609" y="4570284"/>
            <a:ext cx="2260848" cy="168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onza\AppData\Local\Microsoft\Windows\Temporary Internet Files\Content.IE5\MTR7JWF8\MP9003826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928" y="4115793"/>
            <a:ext cx="2069976" cy="228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1484784"/>
            <a:ext cx="3038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Severoněmecká, Polská, Uherská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71741" y="1754866"/>
            <a:ext cx="1479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Alpy a Karpaty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04840" y="2052103"/>
            <a:ext cx="20136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rgbClr val="FF0000"/>
                </a:solidFill>
              </a:rPr>
              <a:t>č</a:t>
            </a:r>
            <a:r>
              <a:rPr lang="cs-CZ" sz="1400" dirty="0" smtClean="0">
                <a:solidFill>
                  <a:srgbClr val="FF0000"/>
                </a:solidFill>
              </a:rPr>
              <a:t>ervená, bílá, zelená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2276872"/>
            <a:ext cx="24593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rgbClr val="FF0000"/>
                </a:solidFill>
              </a:rPr>
              <a:t>č</a:t>
            </a:r>
            <a:r>
              <a:rPr lang="cs-CZ" sz="1400" dirty="0" smtClean="0">
                <a:solidFill>
                  <a:srgbClr val="FF0000"/>
                </a:solidFill>
              </a:rPr>
              <a:t>erná, červená, oranžová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8148" y="2584649"/>
            <a:ext cx="5677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Bern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52758" y="2884783"/>
            <a:ext cx="7441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Vaduz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48761" y="3140968"/>
            <a:ext cx="7665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Lublaň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69197" y="3340021"/>
            <a:ext cx="10390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Švýcarsko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5680" y="3635027"/>
            <a:ext cx="32752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Vltava, Labe, Morava, Odra, Rýn a Dunaj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548053" y="4797152"/>
            <a:ext cx="1247375" cy="720080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Klikni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4" name="PSY-Gangnam-Styl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-1044624" y="4952140"/>
            <a:ext cx="609600" cy="6096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427984" y="5949280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bonus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92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6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000"/>
                            </p:stCondLst>
                            <p:childTnLst>
                              <p:par>
                                <p:cTn id="88" presetID="53" presetClass="entr" presetSubtype="52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0" dur="2191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3" grpId="0" animBg="1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5112568"/>
          </a:xfrm>
        </p:spPr>
        <p:txBody>
          <a:bodyPr>
            <a:normAutofit fontScale="77500" lnSpcReduction="20000"/>
          </a:bodyPr>
          <a:lstStyle/>
          <a:p>
            <a:r>
              <a:rPr lang="pl-PL" dirty="0"/>
              <a:t>JAROSKA. </a:t>
            </a:r>
            <a:r>
              <a:rPr lang="pl-PL" i="1" dirty="0"/>
              <a:t>www.jaroska.cz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www.jaroska.cz/elearning/geografie/obr/str_evr.jpg</a:t>
            </a:r>
            <a:endParaRPr lang="pl-PL" dirty="0" smtClean="0"/>
          </a:p>
          <a:p>
            <a:r>
              <a:rPr lang="pl-PL" dirty="0"/>
              <a:t>JOSE, San. </a:t>
            </a:r>
            <a:r>
              <a:rPr lang="pl-PL" i="1" dirty="0"/>
              <a:t>www.wikipedie.cz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upload.wikimedia.org/wikipedia/commons/thumb/b/b7/Europe_topography_map.png/220px-Europe_topography_map.png</a:t>
            </a:r>
            <a:endParaRPr lang="pl-PL" dirty="0" smtClean="0"/>
          </a:p>
          <a:p>
            <a:r>
              <a:rPr lang="pl-PL" dirty="0"/>
              <a:t>FOLK. </a:t>
            </a:r>
            <a:r>
              <a:rPr lang="pl-PL" i="1" dirty="0"/>
              <a:t>www.czechfolks.cz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czechfolks.com/plus/wp-content/uploads/2009/12/foto-02-bodamske-jezero.jpg</a:t>
            </a:r>
            <a:endParaRPr lang="pl-PL" dirty="0" smtClean="0"/>
          </a:p>
          <a:p>
            <a:r>
              <a:rPr lang="pl-PL" dirty="0"/>
              <a:t>WORK, Own. </a:t>
            </a:r>
            <a:r>
              <a:rPr lang="pl-PL" i="1" dirty="0"/>
              <a:t>www.wikipedie.cz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6"/>
              </a:rPr>
              <a:t>http://upload.wikimedia.org/wikipedia/commons/thumb/2/2b/Central_Europe_%28proposal_2%29.PNG/586px-Central_Europe_%</a:t>
            </a:r>
            <a:r>
              <a:rPr lang="pl-PL" dirty="0" smtClean="0">
                <a:hlinkClick r:id="rId6"/>
              </a:rPr>
              <a:t>28proposal_2%29.PNG</a:t>
            </a:r>
            <a:endParaRPr lang="pl-PL" dirty="0" smtClean="0"/>
          </a:p>
          <a:p>
            <a:r>
              <a:rPr lang="cs-CZ" dirty="0" smtClean="0"/>
              <a:t>Použito ze zdrojů klipart PowerPoint</a:t>
            </a:r>
          </a:p>
          <a:p>
            <a:r>
              <a:rPr lang="cs-CZ" dirty="0"/>
              <a:t>INTERNET. </a:t>
            </a:r>
            <a:r>
              <a:rPr lang="cs-CZ" i="1" dirty="0"/>
              <a:t>www.google.cz</a:t>
            </a:r>
            <a:r>
              <a:rPr lang="cs-CZ" dirty="0"/>
              <a:t> [online]. [cit. 22.1.2013]. Dostupný na WWW: http://upload.wikimedia.org/wikipedia/commons/4/41/Central_Europe_(Brockhaus).PNG 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</TotalTime>
  <Words>248</Words>
  <Application>Microsoft Office PowerPoint</Application>
  <PresentationFormat>Předvádění na obrazovce (4:3)</PresentationFormat>
  <Paragraphs>94</Paragraphs>
  <Slides>11</Slides>
  <Notes>11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 Anotace</vt:lpstr>
      <vt:lpstr>Prezentace aplikace PowerPoint</vt:lpstr>
      <vt:lpstr>Prezentace aplikace PowerPoint</vt:lpstr>
      <vt:lpstr>Prezentace aplikace PowerPoint</vt:lpstr>
      <vt:lpstr>Státy Střední Evropy</vt:lpstr>
      <vt:lpstr>Pokračování</vt:lpstr>
      <vt:lpstr>Povrch</vt:lpstr>
      <vt:lpstr>Středoevropské řeky a jezera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Květoslava Kuchtová</cp:lastModifiedBy>
  <cp:revision>59</cp:revision>
  <dcterms:created xsi:type="dcterms:W3CDTF">2011-08-21T15:31:45Z</dcterms:created>
  <dcterms:modified xsi:type="dcterms:W3CDTF">2013-02-07T13:19:18Z</dcterms:modified>
</cp:coreProperties>
</file>