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88" r:id="rId22"/>
    <p:sldId id="289" r:id="rId23"/>
    <p:sldId id="290" r:id="rId24"/>
    <p:sldId id="291" r:id="rId25"/>
    <p:sldId id="292" r:id="rId26"/>
    <p:sldId id="293" r:id="rId27"/>
    <p:sldId id="294" r:id="rId28"/>
    <p:sldId id="285" r:id="rId29"/>
    <p:sldId id="286" r:id="rId30"/>
    <p:sldId id="295" r:id="rId31"/>
    <p:sldId id="28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1" autoAdjust="0"/>
    <p:restoredTop sz="94660"/>
  </p:normalViewPr>
  <p:slideViewPr>
    <p:cSldViewPr>
      <p:cViewPr varScale="1">
        <p:scale>
          <a:sx n="73" d="100"/>
          <a:sy n="73" d="100"/>
        </p:scale>
        <p:origin x="-100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E196CBE-B955-4C61-91C9-21DD994867FD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D196B6-780D-44C0-80E4-E2FE7A24940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8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8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8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8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8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8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8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slide" Target="slide29.xml"/><Relationship Id="rId4" Type="http://schemas.openxmlformats.org/officeDocument/2006/relationships/slide" Target="slide2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5942804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Škola:           ZŠ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Hýskov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, Školní 112,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Autor:            Mgr. Jarmila Kolářová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Název:           VY_32_INOVACE_2A_18_ČR města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Téma:            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tvorby:          21.11.2012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projektu:          CZ.1.07/1.4.00/21.2485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394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určený pro žáky 4. ročníku, pro výuku vlastivědy- tématu Česká republika, podtématu </a:t>
            </a:r>
            <a:r>
              <a:rPr lang="cs-CZ" dirty="0" smtClean="0"/>
              <a:t>města.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Jedná </a:t>
            </a:r>
            <a:r>
              <a:rPr lang="cs-CZ" dirty="0"/>
              <a:t>se o prezentaci na interaktivní </a:t>
            </a:r>
            <a:r>
              <a:rPr lang="cs-CZ" dirty="0" smtClean="0"/>
              <a:t>tabuli, možno využít i </a:t>
            </a:r>
            <a:r>
              <a:rPr lang="cs-CZ" dirty="0"/>
              <a:t>na samostatných počítačích pro samostatnou práci žáků.</a:t>
            </a:r>
          </a:p>
          <a:p>
            <a:pPr marL="274320" lvl="1" indent="-27432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SzPct val="95000"/>
            </a:pPr>
            <a:r>
              <a:rPr lang="cs-CZ" sz="2600" dirty="0"/>
              <a:t>Prezentace je určena pro doplnění výkladu nového učiva nebo zopakování probrané látky.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4 je úvod do tématu a 1 otázka s následnou kontrolou.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5 až 18 jsou zakresleny </a:t>
            </a:r>
            <a:r>
              <a:rPr lang="cs-CZ" dirty="0" smtClean="0"/>
              <a:t>města </a:t>
            </a:r>
            <a:r>
              <a:rPr lang="cs-CZ" dirty="0"/>
              <a:t>s jejich názvy.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20 - 27  je opakování probrané látky pomocí</a:t>
            </a:r>
            <a:r>
              <a:rPr lang="cs-CZ" dirty="0">
                <a:latin typeface="Arial" charset="0"/>
              </a:rPr>
              <a:t> </a:t>
            </a:r>
            <a:r>
              <a:rPr lang="cs-CZ" dirty="0"/>
              <a:t>vyhledávání správného názvu </a:t>
            </a:r>
            <a:r>
              <a:rPr lang="cs-CZ" dirty="0" smtClean="0"/>
              <a:t>města, </a:t>
            </a:r>
            <a:r>
              <a:rPr lang="cs-CZ" dirty="0"/>
              <a:t>po správné odpovědi se žák dostane na další snímek, po špatné musí pokus opakovat</a:t>
            </a:r>
            <a:r>
              <a:rPr lang="cs-CZ" dirty="0" smtClean="0"/>
              <a:t>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30 je řešení cvičení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Pomůcky: interaktivní tabule, interaktivní pero.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3779226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cap="all" dirty="0" smtClean="0"/>
              <a:t>Česká republika</a:t>
            </a:r>
            <a:endParaRPr lang="cs-CZ" sz="6000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města</a:t>
            </a:r>
            <a:endParaRPr lang="cs-CZ" sz="8000" dirty="0" smtClean="0">
              <a:solidFill>
                <a:schemeClr val="tx1"/>
              </a:solidFill>
            </a:endParaRPr>
          </a:p>
          <a:p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39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64502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Jaké je hlavní město České republiky?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9681" y="4725144"/>
            <a:ext cx="1995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Praha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929481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PRAHA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3" name="Ovál 2"/>
          <p:cNvSpPr/>
          <p:nvPr/>
        </p:nvSpPr>
        <p:spPr>
          <a:xfrm>
            <a:off x="3128594" y="3582211"/>
            <a:ext cx="144016" cy="14401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13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>
                <a:solidFill>
                  <a:schemeClr val="tx1"/>
                </a:solidFill>
              </a:rPr>
              <a:t>O</a:t>
            </a:r>
            <a:r>
              <a:rPr lang="cs-CZ" sz="8000" dirty="0" smtClean="0">
                <a:solidFill>
                  <a:schemeClr val="tx1"/>
                </a:solidFill>
              </a:rPr>
              <a:t>strava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172400" y="4063549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05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Brno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940152" y="544522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74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72535" y="427558"/>
            <a:ext cx="8229600" cy="1143000"/>
          </a:xfrm>
          <a:prstGeom prst="rect">
            <a:avLst/>
          </a:prstGeom>
        </p:spPr>
        <p:txBody>
          <a:bodyPr vert="horz" lIns="0" rIns="0" bIns="0" anchor="ctr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PLZEŇ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547664" y="4225955"/>
            <a:ext cx="144016" cy="14401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56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Karlovy Vary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971600" y="3140968"/>
            <a:ext cx="144016" cy="14401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003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Olomouc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876256" y="4653136"/>
            <a:ext cx="144016" cy="14401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86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LIBEREC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851920" y="2132856"/>
            <a:ext cx="144016" cy="1440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21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4" y="260648"/>
            <a:ext cx="8671466" cy="1512168"/>
          </a:xfrm>
        </p:spPr>
        <p:txBody>
          <a:bodyPr anchor="ctr" anchorCtr="0">
            <a:no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Hradec Králové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932040" y="3284984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69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>
                <a:solidFill>
                  <a:schemeClr val="tx1"/>
                </a:solidFill>
              </a:rPr>
              <a:t>P</a:t>
            </a:r>
            <a:r>
              <a:rPr lang="cs-CZ" sz="8000" dirty="0" smtClean="0">
                <a:solidFill>
                  <a:schemeClr val="tx1"/>
                </a:solidFill>
              </a:rPr>
              <a:t>ardubice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860032" y="3645024"/>
            <a:ext cx="144016" cy="14401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611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Jihlava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590513" y="50131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065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79512" y="427558"/>
            <a:ext cx="8522623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Beroun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83768" y="3789040"/>
            <a:ext cx="144016" cy="14401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74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Ústí nad Labem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83768" y="227687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39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ZLÍN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452320" y="5373216"/>
            <a:ext cx="144016" cy="14401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09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395198"/>
            <a:ext cx="8229600" cy="1143000"/>
          </a:xfrm>
        </p:spPr>
        <p:txBody>
          <a:bodyPr anchor="ctr" anchorCtr="0">
            <a:no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České Budějovice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987824" y="5805264"/>
            <a:ext cx="144016" cy="14401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712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správný kraj?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348880"/>
            <a:ext cx="8028880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Klikni na správný název kraje.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9744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17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7" y="2055176"/>
            <a:ext cx="7932973" cy="459882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485791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Hradec Králové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2296852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165905" y="1387336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Pardubice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02829" y="75198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Ústí nad </a:t>
            </a:r>
            <a:r>
              <a:rPr lang="cs-CZ" sz="2400" dirty="0"/>
              <a:t>L</a:t>
            </a:r>
            <a:r>
              <a:rPr lang="cs-CZ" sz="2400" dirty="0" smtClean="0"/>
              <a:t>abem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202383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4391321" y="751984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</a:t>
            </a:r>
            <a:endParaRPr lang="cs-CZ" sz="2400" dirty="0"/>
          </a:p>
        </p:txBody>
      </p:sp>
      <p:sp>
        <p:nvSpPr>
          <p:cNvPr id="13" name="Zaoblený obdélník 12">
            <a:hlinkClick r:id="" action="ppaction://hlinkshowjump?jump=nextslide"/>
          </p:cNvPr>
          <p:cNvSpPr/>
          <p:nvPr/>
        </p:nvSpPr>
        <p:spPr>
          <a:xfrm>
            <a:off x="6485791" y="202268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Karlovy Vary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2316850" y="1387336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4391321" y="140621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165905" y="699592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Jihlava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2316850" y="695208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  <a:r>
              <a:rPr lang="cs-CZ" sz="2400" dirty="0" smtClean="0"/>
              <a:t>strava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08418" y="138733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Budějovice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4411773" y="1387336"/>
            <a:ext cx="1851756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Beroun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4414876" y="2022688"/>
            <a:ext cx="184865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1043608" y="3429000"/>
            <a:ext cx="144016" cy="14401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37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17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7" y="2055176"/>
            <a:ext cx="7932973" cy="459882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485791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Hradec Králové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2296852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165905" y="1387336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Pardubice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02829" y="75198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Ústí nad </a:t>
            </a:r>
            <a:r>
              <a:rPr lang="cs-CZ" sz="2400" dirty="0"/>
              <a:t>L</a:t>
            </a:r>
            <a:r>
              <a:rPr lang="cs-CZ" sz="2400" dirty="0" smtClean="0"/>
              <a:t>abem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202383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12" name="Zaoblený obdélník 11">
            <a:hlinkClick r:id="" action="ppaction://hlinkshowjump?jump=nextslide"/>
          </p:cNvPr>
          <p:cNvSpPr/>
          <p:nvPr/>
        </p:nvSpPr>
        <p:spPr>
          <a:xfrm>
            <a:off x="4391321" y="751984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485791" y="202268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Karlovy Vary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2316850" y="1387336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4391321" y="140621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165905" y="699592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Jihlava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2316850" y="695208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  <a:r>
              <a:rPr lang="cs-CZ" sz="2400" dirty="0" smtClean="0"/>
              <a:t>strava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08418" y="138733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Budějovice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4411773" y="1387336"/>
            <a:ext cx="1851756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Beroun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4414876" y="2022688"/>
            <a:ext cx="184865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3419872" y="2564904"/>
            <a:ext cx="144016" cy="14401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7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17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7" y="2055176"/>
            <a:ext cx="7932973" cy="459882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485791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Hradec Králové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2296852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165905" y="1387336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Pardubice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02829" y="75198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Ústí nad </a:t>
            </a:r>
            <a:r>
              <a:rPr lang="cs-CZ" sz="2400" dirty="0"/>
              <a:t>L</a:t>
            </a:r>
            <a:r>
              <a:rPr lang="cs-CZ" sz="2400" dirty="0" smtClean="0"/>
              <a:t>abem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202383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4391321" y="751984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485791" y="202268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Karlovy Vary</a:t>
            </a:r>
            <a:endParaRPr lang="cs-CZ" sz="2400" dirty="0"/>
          </a:p>
        </p:txBody>
      </p:sp>
      <p:sp>
        <p:nvSpPr>
          <p:cNvPr id="14" name="Zaoblený obdélník 13">
            <a:hlinkClick r:id="" action="ppaction://hlinkshowjump?jump=nextslide"/>
          </p:cNvPr>
          <p:cNvSpPr/>
          <p:nvPr/>
        </p:nvSpPr>
        <p:spPr>
          <a:xfrm>
            <a:off x="2316850" y="1387336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4391321" y="140621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165905" y="699592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Jihlava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2316850" y="695208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  <a:r>
              <a:rPr lang="cs-CZ" sz="2400" dirty="0" smtClean="0"/>
              <a:t>strava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08418" y="138733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Budějovice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4411773" y="1387336"/>
            <a:ext cx="1851756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Beroun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4414876" y="2022688"/>
            <a:ext cx="184865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6131400" y="4725144"/>
            <a:ext cx="144016" cy="14401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7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17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7" y="2055176"/>
            <a:ext cx="7932973" cy="459882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485791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Hradec Králové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2296852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165905" y="1387336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Pardubice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02829" y="75198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Ústí nad </a:t>
            </a:r>
            <a:r>
              <a:rPr lang="cs-CZ" sz="2400" dirty="0"/>
              <a:t>L</a:t>
            </a:r>
            <a:r>
              <a:rPr lang="cs-CZ" sz="2400" dirty="0" smtClean="0"/>
              <a:t>abem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202383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4391321" y="751984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485791" y="202268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Karlovy Vary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2316850" y="1387336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4391321" y="140621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165905" y="699592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Jihlava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2316850" y="695208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  <a:r>
              <a:rPr lang="cs-CZ" sz="2400" dirty="0" smtClean="0"/>
              <a:t>strava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08418" y="138733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Budějovice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4411773" y="1387336"/>
            <a:ext cx="1851756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Beroun</a:t>
            </a:r>
            <a:endParaRPr lang="cs-CZ" sz="2400" dirty="0"/>
          </a:p>
        </p:txBody>
      </p:sp>
      <p:sp>
        <p:nvSpPr>
          <p:cNvPr id="20" name="Zaoblený obdélník 19">
            <a:hlinkClick r:id="" action="ppaction://hlinkshowjump?jump=nextslide"/>
          </p:cNvPr>
          <p:cNvSpPr/>
          <p:nvPr/>
        </p:nvSpPr>
        <p:spPr>
          <a:xfrm>
            <a:off x="4414876" y="2022688"/>
            <a:ext cx="184865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2771800" y="3789040"/>
            <a:ext cx="144016" cy="14401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7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17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7" y="2055176"/>
            <a:ext cx="7932973" cy="459882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485791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Hradec Králové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2296852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165905" y="1387336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Pardubice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02829" y="75198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Ústí nad </a:t>
            </a:r>
            <a:r>
              <a:rPr lang="cs-CZ" sz="2400" dirty="0"/>
              <a:t>L</a:t>
            </a:r>
            <a:r>
              <a:rPr lang="cs-CZ" sz="2400" dirty="0" smtClean="0"/>
              <a:t>abem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202383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4391321" y="751984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485791" y="202268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Karlovy Vary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2316850" y="1387336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4391321" y="140621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165905" y="699592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Jihlava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2316850" y="695208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  <a:r>
              <a:rPr lang="cs-CZ" sz="2400" dirty="0" smtClean="0"/>
              <a:t>strava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08418" y="138733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Budějovice</a:t>
            </a:r>
            <a:endParaRPr lang="cs-CZ" sz="2400" dirty="0"/>
          </a:p>
        </p:txBody>
      </p:sp>
      <p:sp>
        <p:nvSpPr>
          <p:cNvPr id="19" name="Zaoblený obdélník 18">
            <a:hlinkClick r:id="" action="ppaction://hlinkshowjump?jump=nextslide"/>
          </p:cNvPr>
          <p:cNvSpPr/>
          <p:nvPr/>
        </p:nvSpPr>
        <p:spPr>
          <a:xfrm>
            <a:off x="4411773" y="1387336"/>
            <a:ext cx="1851756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Beroun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4414876" y="2022688"/>
            <a:ext cx="184865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2296852" y="4005064"/>
            <a:ext cx="144016" cy="14401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7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17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7" y="2055176"/>
            <a:ext cx="7932973" cy="459882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485791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Hradec Králové</a:t>
            </a:r>
            <a:endParaRPr lang="cs-CZ" sz="2400" dirty="0"/>
          </a:p>
        </p:txBody>
      </p:sp>
      <p:sp>
        <p:nvSpPr>
          <p:cNvPr id="8" name="Zaoblený obdélník 7">
            <a:hlinkClick r:id="" action="ppaction://hlinkshowjump?jump=nextslide"/>
          </p:cNvPr>
          <p:cNvSpPr/>
          <p:nvPr/>
        </p:nvSpPr>
        <p:spPr>
          <a:xfrm>
            <a:off x="2296852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165905" y="1387336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Pardubice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02829" y="75198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Ústí nad </a:t>
            </a:r>
            <a:r>
              <a:rPr lang="cs-CZ" sz="2400" dirty="0"/>
              <a:t>L</a:t>
            </a:r>
            <a:r>
              <a:rPr lang="cs-CZ" sz="2400" dirty="0" smtClean="0"/>
              <a:t>abem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202383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4391321" y="751984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485791" y="202268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Karlovy Vary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2316850" y="1387336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4391321" y="140621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165905" y="699592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Jihlava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2316850" y="695208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  <a:r>
              <a:rPr lang="cs-CZ" sz="2400" dirty="0" smtClean="0"/>
              <a:t>strava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08418" y="138733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Budějovice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4411773" y="1387336"/>
            <a:ext cx="1851756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Beroun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4414876" y="2022688"/>
            <a:ext cx="184865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5265643" y="5364859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7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17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7" y="2055176"/>
            <a:ext cx="7932973" cy="459882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485791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Hradec Králové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2296852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165905" y="1387336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Pardubice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02829" y="75198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Ústí nad </a:t>
            </a:r>
            <a:r>
              <a:rPr lang="cs-CZ" sz="2400" dirty="0"/>
              <a:t>L</a:t>
            </a:r>
            <a:r>
              <a:rPr lang="cs-CZ" sz="2400" dirty="0" smtClean="0"/>
              <a:t>abem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202383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4391321" y="751984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485791" y="202268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Karlovy Vary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2316850" y="1387336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4391321" y="140621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165905" y="699592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Jihlava</a:t>
            </a:r>
            <a:endParaRPr lang="cs-CZ" sz="2400" dirty="0"/>
          </a:p>
        </p:txBody>
      </p:sp>
      <p:sp>
        <p:nvSpPr>
          <p:cNvPr id="17" name="Zaoblený obdélník 16">
            <a:hlinkClick r:id="" action="ppaction://hlinkshowjump?jump=nextslide"/>
          </p:cNvPr>
          <p:cNvSpPr/>
          <p:nvPr/>
        </p:nvSpPr>
        <p:spPr>
          <a:xfrm>
            <a:off x="2316850" y="695208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  <a:r>
              <a:rPr lang="cs-CZ" sz="2400" dirty="0" smtClean="0"/>
              <a:t>strava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08418" y="138733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Budějovice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4411773" y="1387336"/>
            <a:ext cx="1851756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Beroun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4414876" y="2022688"/>
            <a:ext cx="184865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7236296" y="421826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7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-617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37" y="2055176"/>
            <a:ext cx="7932973" cy="459882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485791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Hradec Králové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2296852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165905" y="1387336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Pardubice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02829" y="75198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Ústí nad </a:t>
            </a:r>
            <a:r>
              <a:rPr lang="cs-CZ" sz="2400" dirty="0"/>
              <a:t>L</a:t>
            </a:r>
            <a:r>
              <a:rPr lang="cs-CZ" sz="2400" dirty="0" smtClean="0"/>
              <a:t>abem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202383" y="116632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4391321" y="751984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485791" y="202268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Karlovy Vary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2316850" y="1387336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</a:t>
            </a:r>
            <a:endParaRPr lang="cs-CZ" sz="2400" dirty="0"/>
          </a:p>
        </p:txBody>
      </p:sp>
      <p:sp>
        <p:nvSpPr>
          <p:cNvPr id="15" name="Zaoblený obdélník 14">
            <a:hlinkClick r:id="rId5" action="ppaction://hlinksldjump"/>
          </p:cNvPr>
          <p:cNvSpPr/>
          <p:nvPr/>
        </p:nvSpPr>
        <p:spPr>
          <a:xfrm>
            <a:off x="4391321" y="140621"/>
            <a:ext cx="1872208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165905" y="699592"/>
            <a:ext cx="188840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Jihlava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2316850" y="695208"/>
            <a:ext cx="185221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O</a:t>
            </a:r>
            <a:r>
              <a:rPr lang="cs-CZ" sz="2400" dirty="0" smtClean="0"/>
              <a:t>strava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08418" y="138733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Budějovice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4411773" y="1387336"/>
            <a:ext cx="1851756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Beroun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4414876" y="2022688"/>
            <a:ext cx="1848653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1547664" y="4365104"/>
            <a:ext cx="144016" cy="14401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7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96400" cy="70104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376264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To není ta správná odpověď,</a:t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 smtClean="0">
                <a:solidFill>
                  <a:schemeClr val="tx1"/>
                </a:solidFill>
              </a:rPr>
              <a:t>zkus to znovu…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1524013" y="2708920"/>
            <a:ext cx="5688632" cy="3384376"/>
          </a:xfrm>
          <a:prstGeom prst="actionButtonBackPrevious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blipFill>
                <a:blip r:embed="rId2"/>
                <a:tile tx="0" ty="0" sx="100000" sy="100000" flip="none" algn="tl"/>
              </a:blipFill>
            </a:endParaRPr>
          </a:p>
        </p:txBody>
      </p:sp>
    </p:spTree>
    <p:extLst>
      <p:ext uri="{BB962C8B-B14F-4D97-AF65-F5344CB8AC3E}">
        <p14:creationId xmlns:p14="http://schemas.microsoft.com/office/powerpoint/2010/main" val="133875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260648"/>
            <a:ext cx="4765340" cy="131785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</a:rPr>
              <a:t>JSI ŠIKULA!</a:t>
            </a:r>
            <a:endParaRPr lang="cs-CZ" sz="6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4077072"/>
            <a:ext cx="4536504" cy="4313076"/>
          </a:xfrm>
        </p:spPr>
        <p:txBody>
          <a:bodyPr>
            <a:normAutofit/>
          </a:bodyPr>
          <a:lstStyle/>
          <a:p>
            <a:r>
              <a:rPr lang="cs-CZ" sz="4400" dirty="0"/>
              <a:t> </a:t>
            </a:r>
            <a:r>
              <a:rPr lang="cs-CZ" sz="4400" dirty="0" smtClean="0"/>
              <a:t>už se v našich velkých městech neztratíš </a:t>
            </a:r>
          </a:p>
          <a:p>
            <a:pPr marL="0" indent="0">
              <a:buNone/>
            </a:pPr>
            <a:endParaRPr lang="cs-CZ" sz="4400" dirty="0"/>
          </a:p>
        </p:txBody>
      </p:sp>
      <p:pic>
        <p:nvPicPr>
          <p:cNvPr id="1026" name="Picture 2" descr="C:\Program Files\Microsoft Office\MEDIA\CAGCAT10\j020546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-14199"/>
            <a:ext cx="5500261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313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20 – Karlovy Vary</a:t>
            </a:r>
          </a:p>
          <a:p>
            <a:r>
              <a:rPr lang="cs-CZ" dirty="0"/>
              <a:t>Snímek </a:t>
            </a:r>
            <a:r>
              <a:rPr lang="cs-CZ" dirty="0" smtClean="0"/>
              <a:t>21 - Liberec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22 - Olomouc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23 - Praha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24 - Beroun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25 - Brno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26 - Ostrava</a:t>
            </a:r>
            <a:endParaRPr lang="cs-CZ" dirty="0"/>
          </a:p>
          <a:p>
            <a:r>
              <a:rPr lang="cs-CZ" dirty="0"/>
              <a:t>Snímek </a:t>
            </a:r>
            <a:r>
              <a:rPr lang="cs-CZ" dirty="0" smtClean="0"/>
              <a:t>27 - Plzeň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07386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Snímek 29 - 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 smtClean="0"/>
              <a:t>Mapa ČR a města – vlastní tvorba</a:t>
            </a:r>
            <a:endParaRPr lang="cs-CZ" sz="2000" dirty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71637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55</TotalTime>
  <Words>423</Words>
  <Application>Microsoft Office PowerPoint</Application>
  <PresentationFormat>Předvádění na obrazovce (4:3)</PresentationFormat>
  <Paragraphs>165</Paragraphs>
  <Slides>31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Tok</vt:lpstr>
      <vt:lpstr>Prezentace aplikace PowerPoint</vt:lpstr>
      <vt:lpstr>Anotace:</vt:lpstr>
      <vt:lpstr>Česká republika</vt:lpstr>
      <vt:lpstr>Česká republika</vt:lpstr>
      <vt:lpstr>PRAHA</vt:lpstr>
      <vt:lpstr>Ostrava</vt:lpstr>
      <vt:lpstr>Brno</vt:lpstr>
      <vt:lpstr>Prezentace aplikace PowerPoint</vt:lpstr>
      <vt:lpstr>Karlovy Vary</vt:lpstr>
      <vt:lpstr>Olomouc</vt:lpstr>
      <vt:lpstr>LIBEREC</vt:lpstr>
      <vt:lpstr>Hradec Králové</vt:lpstr>
      <vt:lpstr>Pardubice</vt:lpstr>
      <vt:lpstr>Jihlava</vt:lpstr>
      <vt:lpstr>Beroun</vt:lpstr>
      <vt:lpstr>Ústí nad Labem</vt:lpstr>
      <vt:lpstr>ZLÍN</vt:lpstr>
      <vt:lpstr>České Budějovice</vt:lpstr>
      <vt:lpstr>Poznáš správný kraj?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To není ta správná odpověď, zkus to znovu…</vt:lpstr>
      <vt:lpstr>JSI ŠIKULA!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01</dc:title>
  <dc:creator>ucitel</dc:creator>
  <cp:lastModifiedBy>jaja</cp:lastModifiedBy>
  <cp:revision>15</cp:revision>
  <dcterms:created xsi:type="dcterms:W3CDTF">2012-08-31T08:13:47Z</dcterms:created>
  <dcterms:modified xsi:type="dcterms:W3CDTF">2013-07-26T10:51:14Z</dcterms:modified>
</cp:coreProperties>
</file>