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4" r:id="rId1"/>
  </p:sldMasterIdLst>
  <p:sldIdLst>
    <p:sldId id="277" r:id="rId2"/>
    <p:sldId id="278" r:id="rId3"/>
    <p:sldId id="256" r:id="rId4"/>
    <p:sldId id="280" r:id="rId5"/>
    <p:sldId id="258" r:id="rId6"/>
    <p:sldId id="281" r:id="rId7"/>
    <p:sldId id="259" r:id="rId8"/>
    <p:sldId id="282" r:id="rId9"/>
    <p:sldId id="260" r:id="rId10"/>
    <p:sldId id="283" r:id="rId11"/>
    <p:sldId id="261" r:id="rId12"/>
    <p:sldId id="284" r:id="rId13"/>
    <p:sldId id="262" r:id="rId14"/>
    <p:sldId id="285" r:id="rId15"/>
    <p:sldId id="263" r:id="rId16"/>
    <p:sldId id="286" r:id="rId17"/>
    <p:sldId id="264" r:id="rId18"/>
    <p:sldId id="287" r:id="rId19"/>
    <p:sldId id="266" r:id="rId20"/>
    <p:sldId id="270" r:id="rId21"/>
    <p:sldId id="269" r:id="rId22"/>
    <p:sldId id="275" r:id="rId23"/>
    <p:sldId id="271" r:id="rId24"/>
    <p:sldId id="272" r:id="rId25"/>
    <p:sldId id="273" r:id="rId26"/>
    <p:sldId id="274" r:id="rId27"/>
    <p:sldId id="265" r:id="rId28"/>
    <p:sldId id="276" r:id="rId29"/>
    <p:sldId id="288" r:id="rId30"/>
    <p:sldId id="279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947" autoAdjust="0"/>
    <p:restoredTop sz="94660"/>
  </p:normalViewPr>
  <p:slideViewPr>
    <p:cSldViewPr>
      <p:cViewPr varScale="1">
        <p:scale>
          <a:sx n="73" d="100"/>
          <a:sy n="73" d="100"/>
        </p:scale>
        <p:origin x="-5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05" r:id="rId1"/>
    <p:sldLayoutId id="2147484106" r:id="rId2"/>
    <p:sldLayoutId id="2147484107" r:id="rId3"/>
    <p:sldLayoutId id="2147484108" r:id="rId4"/>
    <p:sldLayoutId id="2147484109" r:id="rId5"/>
    <p:sldLayoutId id="2147484110" r:id="rId6"/>
    <p:sldLayoutId id="2147484111" r:id="rId7"/>
    <p:sldLayoutId id="2147484112" r:id="rId8"/>
    <p:sldLayoutId id="2147484113" r:id="rId9"/>
    <p:sldLayoutId id="2147484114" r:id="rId10"/>
    <p:sldLayoutId id="214748411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27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27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27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27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27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slide" Target="slide27.xml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3354755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Jarmila Kolářová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VY_32_INOVACE_1B_16_ČR vodstvo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20.10.2012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6362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387424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20688"/>
            <a:ext cx="8686800" cy="4898554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sz="2300" dirty="0"/>
              <a:t>Materiál je určený pro žáky 4. ročníku, pro výuku vlastivědy- tématu Česká republika, podtématu </a:t>
            </a:r>
            <a:r>
              <a:rPr lang="cs-CZ" sz="2300" dirty="0" smtClean="0"/>
              <a:t>vodstvo.</a:t>
            </a:r>
            <a:endParaRPr lang="cs-CZ" sz="2300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sz="2300" dirty="0"/>
              <a:t>Jedná se o prezentaci na interaktivní tabuli, možno využít i na samostatných počítačích pro samostatnou práci žáků.</a:t>
            </a:r>
          </a:p>
          <a:p>
            <a:pPr marL="274320" lvl="1" indent="-274320">
              <a:lnSpc>
                <a:spcPct val="110000"/>
              </a:lnSpc>
              <a:spcBef>
                <a:spcPts val="0"/>
              </a:spcBef>
              <a:buClr>
                <a:schemeClr val="accent3"/>
              </a:buClr>
              <a:buSzPct val="95000"/>
            </a:pPr>
            <a:r>
              <a:rPr lang="cs-CZ" sz="2300" dirty="0"/>
              <a:t>Prezentace je určena pro doplnění výkladu nového učiva nebo zopakování probrané látky.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sz="2300" dirty="0"/>
              <a:t>Na snímku </a:t>
            </a:r>
            <a:r>
              <a:rPr lang="cs-CZ" sz="2300" dirty="0" smtClean="0"/>
              <a:t>4 a 5 </a:t>
            </a:r>
            <a:r>
              <a:rPr lang="cs-CZ" sz="2300" dirty="0"/>
              <a:t>je úvod do </a:t>
            </a:r>
            <a:r>
              <a:rPr lang="cs-CZ" sz="2300" dirty="0" smtClean="0"/>
              <a:t>tématu.</a:t>
            </a:r>
            <a:endParaRPr lang="cs-CZ" sz="2300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sz="2300" dirty="0"/>
              <a:t>Na snímku </a:t>
            </a:r>
            <a:r>
              <a:rPr lang="cs-CZ" sz="2300" dirty="0" smtClean="0"/>
              <a:t>6 </a:t>
            </a:r>
            <a:r>
              <a:rPr lang="cs-CZ" sz="2300" dirty="0"/>
              <a:t>až </a:t>
            </a:r>
            <a:r>
              <a:rPr lang="cs-CZ" sz="2300" dirty="0" smtClean="0"/>
              <a:t>19 jsou popsány a zakresleny zvodní toky </a:t>
            </a:r>
            <a:r>
              <a:rPr lang="cs-CZ" sz="2300" dirty="0"/>
              <a:t>s jejich názvy.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sz="2300" dirty="0"/>
              <a:t>Na snímku </a:t>
            </a:r>
            <a:r>
              <a:rPr lang="cs-CZ" sz="2300" dirty="0" smtClean="0"/>
              <a:t>21 </a:t>
            </a:r>
            <a:r>
              <a:rPr lang="cs-CZ" sz="2300" dirty="0"/>
              <a:t>- </a:t>
            </a:r>
            <a:r>
              <a:rPr lang="cs-CZ" sz="2300" dirty="0" smtClean="0"/>
              <a:t>26  </a:t>
            </a:r>
            <a:r>
              <a:rPr lang="cs-CZ" sz="2300" dirty="0"/>
              <a:t>je opakování probrané látky pomocí</a:t>
            </a:r>
            <a:r>
              <a:rPr lang="cs-CZ" sz="2300" dirty="0">
                <a:latin typeface="Arial" charset="0"/>
              </a:rPr>
              <a:t> </a:t>
            </a:r>
            <a:r>
              <a:rPr lang="cs-CZ" sz="2300" dirty="0"/>
              <a:t>vyhledávání správného názvu </a:t>
            </a:r>
            <a:r>
              <a:rPr lang="cs-CZ" sz="2300" dirty="0" smtClean="0"/>
              <a:t>zobrazené řeky, </a:t>
            </a:r>
            <a:r>
              <a:rPr lang="cs-CZ" sz="2300" dirty="0"/>
              <a:t>po správné odpovědi se žák dostane na další snímek, po špatné musí pokus opakovat</a:t>
            </a:r>
            <a:r>
              <a:rPr lang="cs-CZ" sz="2300" dirty="0" smtClean="0"/>
              <a:t>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sz="2300" dirty="0"/>
              <a:t>Na snímku </a:t>
            </a:r>
            <a:r>
              <a:rPr lang="cs-CZ" sz="2300" dirty="0" smtClean="0"/>
              <a:t>29 </a:t>
            </a:r>
            <a:r>
              <a:rPr lang="cs-CZ" sz="2300" dirty="0"/>
              <a:t>je řešení cvičení</a:t>
            </a:r>
            <a:r>
              <a:rPr lang="cs-CZ" sz="2300" dirty="0" smtClean="0"/>
              <a:t>.</a:t>
            </a:r>
            <a:endParaRPr lang="cs-CZ" sz="2300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sz="2300" dirty="0"/>
              <a:t>Pomůcky: interaktivní tabule, interaktivní pero.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sz="2300" dirty="0"/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501401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cap="all" dirty="0" smtClean="0"/>
              <a:t>Česká republika</a:t>
            </a:r>
            <a:endParaRPr lang="cs-CZ" sz="6000" cap="all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chemeClr val="tx1"/>
                </a:solidFill>
              </a:rPr>
              <a:t>vodstvo</a:t>
            </a:r>
            <a:endParaRPr lang="cs-CZ" sz="8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6083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/>
              <a:t>POVODÍ</a:t>
            </a:r>
            <a:endParaRPr lang="cs-CZ" sz="6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988840"/>
            <a:ext cx="8280919" cy="439248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Je to území, které je odvodňováno jednou řeku</a:t>
            </a:r>
          </a:p>
          <a:p>
            <a:r>
              <a:rPr lang="cs-CZ" sz="4000" dirty="0" smtClean="0"/>
              <a:t>Naši republiku odvodňují tří řeky:</a:t>
            </a:r>
          </a:p>
          <a:p>
            <a:pPr lvl="1"/>
            <a:r>
              <a:rPr lang="cs-CZ" sz="4000" dirty="0" smtClean="0"/>
              <a:t>Labe = povodí Labe</a:t>
            </a:r>
          </a:p>
          <a:p>
            <a:pPr lvl="1"/>
            <a:r>
              <a:rPr lang="cs-CZ" sz="4000" dirty="0" smtClean="0"/>
              <a:t>Dunaj = povodí Dunaje</a:t>
            </a:r>
          </a:p>
          <a:p>
            <a:pPr lvl="1"/>
            <a:r>
              <a:rPr lang="cs-CZ" sz="4000" dirty="0" smtClean="0"/>
              <a:t>Odra = povodí Ondry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37641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Zástupný symbol pro obsah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038" l="0" r="98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520" y="1613404"/>
            <a:ext cx="8875480" cy="5244596"/>
          </a:xfrm>
          <a:prstGeom prst="rect">
            <a:avLst/>
          </a:prstGeom>
        </p:spPr>
      </p:pic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3077" b="62500" l="67669" r="9943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98" y="1607968"/>
            <a:ext cx="8956502" cy="5255468"/>
          </a:xfrm>
        </p:spPr>
      </p:pic>
      <p:pic>
        <p:nvPicPr>
          <p:cNvPr id="10" name="Zástupný symbol pro obsah 8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1731" b="96474" l="42105" r="96053">
                        <a14:backgroundMark x1="78947" y1="40385" x2="78947" y2="40385"/>
                        <a14:backgroundMark x1="74248" y1="34615" x2="74248" y2="34615"/>
                        <a14:backgroundMark x1="75000" y1="37500" x2="75000" y2="37500"/>
                        <a14:backgroundMark x1="74624" y1="37500" x2="75376" y2="39744"/>
                        <a14:backgroundMark x1="75376" y1="40385" x2="75376" y2="40385"/>
                        <a14:backgroundMark x1="75752" y1="43590" x2="75752" y2="43590"/>
                        <a14:backgroundMark x1="78947" y1="47115" x2="78947" y2="47115"/>
                        <a14:backgroundMark x1="77632" y1="46154" x2="77632" y2="46154"/>
                        <a14:backgroundMark x1="79699" y1="51923" x2="79699" y2="51923"/>
                        <a14:backgroundMark x1="79699" y1="54808" x2="79699" y2="54808"/>
                        <a14:backgroundMark x1="81391" y1="55449" x2="81391" y2="55449"/>
                        <a14:backgroundMark x1="83647" y1="55449" x2="83647" y2="55449"/>
                        <a14:backgroundMark x1="86654" y1="56731" x2="86654" y2="56731"/>
                        <a14:backgroundMark x1="87970" y1="57372" x2="87970" y2="5737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98" y="1594765"/>
            <a:ext cx="8956502" cy="5255468"/>
          </a:xfrm>
          <a:prstGeom prst="rect">
            <a:avLst/>
          </a:prstGeom>
        </p:spPr>
      </p:pic>
      <p:pic>
        <p:nvPicPr>
          <p:cNvPr id="11" name="Zástupný symbol pro obsah 8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62" b="99359" l="0" r="7048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98" y="1565665"/>
            <a:ext cx="8956502" cy="525546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90101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POVODÍ</a:t>
            </a:r>
            <a:endParaRPr lang="cs-CZ" sz="6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0641" y="1565665"/>
            <a:ext cx="3160366" cy="707886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povodí Labe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436097" y="6021288"/>
            <a:ext cx="3707903" cy="707886"/>
          </a:xfrm>
          <a:prstGeom prst="rect">
            <a:avLst/>
          </a:prstGeom>
          <a:noFill/>
          <a:ln w="762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povodí Dunaje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03926" y="2132856"/>
            <a:ext cx="3266604" cy="707886"/>
          </a:xfrm>
          <a:prstGeom prst="rect">
            <a:avLst/>
          </a:prstGeom>
          <a:noFill/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povodí Odry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068106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507288" cy="6259024"/>
          </a:xfrm>
        </p:spPr>
        <p:txBody>
          <a:bodyPr anchor="ctr" anchorCtr="0"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Celou jihočeskou oblast odvodňuje nejdelší česká řeka </a:t>
            </a:r>
            <a:r>
              <a:rPr lang="cs-CZ" b="1" dirty="0" smtClean="0">
                <a:solidFill>
                  <a:schemeClr val="tx1"/>
                </a:solidFill>
              </a:rPr>
              <a:t>VLTAVA</a:t>
            </a:r>
            <a:r>
              <a:rPr lang="cs-CZ" dirty="0" smtClean="0">
                <a:solidFill>
                  <a:schemeClr val="tx1"/>
                </a:solidFill>
              </a:rPr>
              <a:t>, která pramení na Šumavě.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1391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56" y="1412776"/>
            <a:ext cx="9137600" cy="539948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52128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VLTAVA</a:t>
            </a:r>
            <a:endParaRPr lang="cs-CZ" sz="6000" dirty="0"/>
          </a:p>
        </p:txBody>
      </p:sp>
      <p:sp>
        <p:nvSpPr>
          <p:cNvPr id="3" name="Volný tvar 2"/>
          <p:cNvSpPr/>
          <p:nvPr/>
        </p:nvSpPr>
        <p:spPr>
          <a:xfrm>
            <a:off x="1903538" y="3003992"/>
            <a:ext cx="1270736" cy="3514374"/>
          </a:xfrm>
          <a:custGeom>
            <a:avLst/>
            <a:gdLst>
              <a:gd name="connsiteX0" fmla="*/ 55891 w 1270736"/>
              <a:gd name="connsiteY0" fmla="*/ 2769791 h 3514374"/>
              <a:gd name="connsiteX1" fmla="*/ 3639 w 1270736"/>
              <a:gd name="connsiteY1" fmla="*/ 2704477 h 3514374"/>
              <a:gd name="connsiteX2" fmla="*/ 160393 w 1270736"/>
              <a:gd name="connsiteY2" fmla="*/ 2717539 h 3514374"/>
              <a:gd name="connsiteX3" fmla="*/ 212645 w 1270736"/>
              <a:gd name="connsiteY3" fmla="*/ 2782854 h 3514374"/>
              <a:gd name="connsiteX4" fmla="*/ 238771 w 1270736"/>
              <a:gd name="connsiteY4" fmla="*/ 2822042 h 3514374"/>
              <a:gd name="connsiteX5" fmla="*/ 317148 w 1270736"/>
              <a:gd name="connsiteY5" fmla="*/ 2848168 h 3514374"/>
              <a:gd name="connsiteX6" fmla="*/ 356336 w 1270736"/>
              <a:gd name="connsiteY6" fmla="*/ 2887357 h 3514374"/>
              <a:gd name="connsiteX7" fmla="*/ 382462 w 1270736"/>
              <a:gd name="connsiteY7" fmla="*/ 2926545 h 3514374"/>
              <a:gd name="connsiteX8" fmla="*/ 421651 w 1270736"/>
              <a:gd name="connsiteY8" fmla="*/ 2939608 h 3514374"/>
              <a:gd name="connsiteX9" fmla="*/ 473902 w 1270736"/>
              <a:gd name="connsiteY9" fmla="*/ 3004922 h 3514374"/>
              <a:gd name="connsiteX10" fmla="*/ 486965 w 1270736"/>
              <a:gd name="connsiteY10" fmla="*/ 3044111 h 3514374"/>
              <a:gd name="connsiteX11" fmla="*/ 565342 w 1270736"/>
              <a:gd name="connsiteY11" fmla="*/ 3161677 h 3514374"/>
              <a:gd name="connsiteX12" fmla="*/ 591468 w 1270736"/>
              <a:gd name="connsiteY12" fmla="*/ 3200865 h 3514374"/>
              <a:gd name="connsiteX13" fmla="*/ 630656 w 1270736"/>
              <a:gd name="connsiteY13" fmla="*/ 3213928 h 3514374"/>
              <a:gd name="connsiteX14" fmla="*/ 682908 w 1270736"/>
              <a:gd name="connsiteY14" fmla="*/ 3331494 h 3514374"/>
              <a:gd name="connsiteX15" fmla="*/ 656782 w 1270736"/>
              <a:gd name="connsiteY15" fmla="*/ 3370682 h 3514374"/>
              <a:gd name="connsiteX16" fmla="*/ 709033 w 1270736"/>
              <a:gd name="connsiteY16" fmla="*/ 3383745 h 3514374"/>
              <a:gd name="connsiteX17" fmla="*/ 748222 w 1270736"/>
              <a:gd name="connsiteY17" fmla="*/ 3396808 h 3514374"/>
              <a:gd name="connsiteX18" fmla="*/ 826599 w 1270736"/>
              <a:gd name="connsiteY18" fmla="*/ 3449059 h 3514374"/>
              <a:gd name="connsiteX19" fmla="*/ 852725 w 1270736"/>
              <a:gd name="connsiteY19" fmla="*/ 3488248 h 3514374"/>
              <a:gd name="connsiteX20" fmla="*/ 944165 w 1270736"/>
              <a:gd name="connsiteY20" fmla="*/ 3514374 h 3514374"/>
              <a:gd name="connsiteX21" fmla="*/ 983353 w 1270736"/>
              <a:gd name="connsiteY21" fmla="*/ 3488248 h 3514374"/>
              <a:gd name="connsiteX22" fmla="*/ 1035605 w 1270736"/>
              <a:gd name="connsiteY22" fmla="*/ 3501311 h 3514374"/>
              <a:gd name="connsiteX23" fmla="*/ 1087856 w 1270736"/>
              <a:gd name="connsiteY23" fmla="*/ 3488248 h 3514374"/>
              <a:gd name="connsiteX24" fmla="*/ 1087856 w 1270736"/>
              <a:gd name="connsiteY24" fmla="*/ 3370682 h 3514374"/>
              <a:gd name="connsiteX25" fmla="*/ 1074793 w 1270736"/>
              <a:gd name="connsiteY25" fmla="*/ 3305368 h 3514374"/>
              <a:gd name="connsiteX26" fmla="*/ 1022542 w 1270736"/>
              <a:gd name="connsiteY26" fmla="*/ 3226991 h 3514374"/>
              <a:gd name="connsiteX27" fmla="*/ 1035605 w 1270736"/>
              <a:gd name="connsiteY27" fmla="*/ 3135551 h 3514374"/>
              <a:gd name="connsiteX28" fmla="*/ 1074793 w 1270736"/>
              <a:gd name="connsiteY28" fmla="*/ 3122488 h 3514374"/>
              <a:gd name="connsiteX29" fmla="*/ 1113982 w 1270736"/>
              <a:gd name="connsiteY29" fmla="*/ 2978797 h 3514374"/>
              <a:gd name="connsiteX30" fmla="*/ 1192359 w 1270736"/>
              <a:gd name="connsiteY30" fmla="*/ 2913482 h 3514374"/>
              <a:gd name="connsiteX31" fmla="*/ 1231548 w 1270736"/>
              <a:gd name="connsiteY31" fmla="*/ 2782854 h 3514374"/>
              <a:gd name="connsiteX32" fmla="*/ 1218485 w 1270736"/>
              <a:gd name="connsiteY32" fmla="*/ 2704477 h 3514374"/>
              <a:gd name="connsiteX33" fmla="*/ 1205422 w 1270736"/>
              <a:gd name="connsiteY33" fmla="*/ 2364842 h 3514374"/>
              <a:gd name="connsiteX34" fmla="*/ 1192359 w 1270736"/>
              <a:gd name="connsiteY34" fmla="*/ 2325654 h 3514374"/>
              <a:gd name="connsiteX35" fmla="*/ 1153171 w 1270736"/>
              <a:gd name="connsiteY35" fmla="*/ 2299528 h 3514374"/>
              <a:gd name="connsiteX36" fmla="*/ 1140108 w 1270736"/>
              <a:gd name="connsiteY36" fmla="*/ 2247277 h 3514374"/>
              <a:gd name="connsiteX37" fmla="*/ 1100919 w 1270736"/>
              <a:gd name="connsiteY37" fmla="*/ 2234214 h 3514374"/>
              <a:gd name="connsiteX38" fmla="*/ 1074793 w 1270736"/>
              <a:gd name="connsiteY38" fmla="*/ 2155837 h 3514374"/>
              <a:gd name="connsiteX39" fmla="*/ 1061731 w 1270736"/>
              <a:gd name="connsiteY39" fmla="*/ 2116648 h 3514374"/>
              <a:gd name="connsiteX40" fmla="*/ 1022542 w 1270736"/>
              <a:gd name="connsiteY40" fmla="*/ 2077459 h 3514374"/>
              <a:gd name="connsiteX41" fmla="*/ 1009479 w 1270736"/>
              <a:gd name="connsiteY41" fmla="*/ 2038271 h 3514374"/>
              <a:gd name="connsiteX42" fmla="*/ 970291 w 1270736"/>
              <a:gd name="connsiteY42" fmla="*/ 1999082 h 3514374"/>
              <a:gd name="connsiteX43" fmla="*/ 944165 w 1270736"/>
              <a:gd name="connsiteY43" fmla="*/ 1959894 h 3514374"/>
              <a:gd name="connsiteX44" fmla="*/ 904976 w 1270736"/>
              <a:gd name="connsiteY44" fmla="*/ 1842328 h 3514374"/>
              <a:gd name="connsiteX45" fmla="*/ 878851 w 1270736"/>
              <a:gd name="connsiteY45" fmla="*/ 1763951 h 3514374"/>
              <a:gd name="connsiteX46" fmla="*/ 852725 w 1270736"/>
              <a:gd name="connsiteY46" fmla="*/ 1672511 h 3514374"/>
              <a:gd name="connsiteX47" fmla="*/ 865788 w 1270736"/>
              <a:gd name="connsiteY47" fmla="*/ 1489631 h 3514374"/>
              <a:gd name="connsiteX48" fmla="*/ 944165 w 1270736"/>
              <a:gd name="connsiteY48" fmla="*/ 1437379 h 3514374"/>
              <a:gd name="connsiteX49" fmla="*/ 970291 w 1270736"/>
              <a:gd name="connsiteY49" fmla="*/ 1398191 h 3514374"/>
              <a:gd name="connsiteX50" fmla="*/ 983353 w 1270736"/>
              <a:gd name="connsiteY50" fmla="*/ 1359002 h 3514374"/>
              <a:gd name="connsiteX51" fmla="*/ 1022542 w 1270736"/>
              <a:gd name="connsiteY51" fmla="*/ 1332877 h 3514374"/>
              <a:gd name="connsiteX52" fmla="*/ 1074793 w 1270736"/>
              <a:gd name="connsiteY52" fmla="*/ 1267562 h 3514374"/>
              <a:gd name="connsiteX53" fmla="*/ 1100919 w 1270736"/>
              <a:gd name="connsiteY53" fmla="*/ 1228374 h 3514374"/>
              <a:gd name="connsiteX54" fmla="*/ 1179296 w 1270736"/>
              <a:gd name="connsiteY54" fmla="*/ 1189185 h 3514374"/>
              <a:gd name="connsiteX55" fmla="*/ 1205422 w 1270736"/>
              <a:gd name="connsiteY55" fmla="*/ 1058557 h 3514374"/>
              <a:gd name="connsiteX56" fmla="*/ 1192359 w 1270736"/>
              <a:gd name="connsiteY56" fmla="*/ 993242 h 3514374"/>
              <a:gd name="connsiteX57" fmla="*/ 1166233 w 1270736"/>
              <a:gd name="connsiteY57" fmla="*/ 914865 h 3514374"/>
              <a:gd name="connsiteX58" fmla="*/ 1153171 w 1270736"/>
              <a:gd name="connsiteY58" fmla="*/ 862614 h 3514374"/>
              <a:gd name="connsiteX59" fmla="*/ 1179296 w 1270736"/>
              <a:gd name="connsiteY59" fmla="*/ 575231 h 3514374"/>
              <a:gd name="connsiteX60" fmla="*/ 1192359 w 1270736"/>
              <a:gd name="connsiteY60" fmla="*/ 496854 h 3514374"/>
              <a:gd name="connsiteX61" fmla="*/ 1231548 w 1270736"/>
              <a:gd name="connsiteY61" fmla="*/ 483791 h 3514374"/>
              <a:gd name="connsiteX62" fmla="*/ 1218485 w 1270736"/>
              <a:gd name="connsiteY62" fmla="*/ 444602 h 3514374"/>
              <a:gd name="connsiteX63" fmla="*/ 1179296 w 1270736"/>
              <a:gd name="connsiteY63" fmla="*/ 431539 h 3514374"/>
              <a:gd name="connsiteX64" fmla="*/ 1153171 w 1270736"/>
              <a:gd name="connsiteY64" fmla="*/ 353162 h 3514374"/>
              <a:gd name="connsiteX65" fmla="*/ 1127045 w 1270736"/>
              <a:gd name="connsiteY65" fmla="*/ 313974 h 3514374"/>
              <a:gd name="connsiteX66" fmla="*/ 1087856 w 1270736"/>
              <a:gd name="connsiteY66" fmla="*/ 157219 h 3514374"/>
              <a:gd name="connsiteX67" fmla="*/ 1074793 w 1270736"/>
              <a:gd name="connsiteY67" fmla="*/ 118031 h 3514374"/>
              <a:gd name="connsiteX68" fmla="*/ 1127045 w 1270736"/>
              <a:gd name="connsiteY68" fmla="*/ 52717 h 3514374"/>
              <a:gd name="connsiteX69" fmla="*/ 1140108 w 1270736"/>
              <a:gd name="connsiteY69" fmla="*/ 13528 h 3514374"/>
              <a:gd name="connsiteX70" fmla="*/ 1270736 w 1270736"/>
              <a:gd name="connsiteY70" fmla="*/ 465 h 35143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1270736" h="3514374">
                <a:moveTo>
                  <a:pt x="55891" y="2769791"/>
                </a:moveTo>
                <a:cubicBezTo>
                  <a:pt x="38474" y="2748020"/>
                  <a:pt x="-14210" y="2725896"/>
                  <a:pt x="3639" y="2704477"/>
                </a:cubicBezTo>
                <a:cubicBezTo>
                  <a:pt x="59126" y="2637893"/>
                  <a:pt x="119327" y="2690162"/>
                  <a:pt x="160393" y="2717539"/>
                </a:cubicBezTo>
                <a:cubicBezTo>
                  <a:pt x="185824" y="2793831"/>
                  <a:pt x="153558" y="2723768"/>
                  <a:pt x="212645" y="2782854"/>
                </a:cubicBezTo>
                <a:cubicBezTo>
                  <a:pt x="223746" y="2793955"/>
                  <a:pt x="225458" y="2813721"/>
                  <a:pt x="238771" y="2822042"/>
                </a:cubicBezTo>
                <a:cubicBezTo>
                  <a:pt x="262124" y="2836638"/>
                  <a:pt x="317148" y="2848168"/>
                  <a:pt x="317148" y="2848168"/>
                </a:cubicBezTo>
                <a:cubicBezTo>
                  <a:pt x="330211" y="2861231"/>
                  <a:pt x="344509" y="2873165"/>
                  <a:pt x="356336" y="2887357"/>
                </a:cubicBezTo>
                <a:cubicBezTo>
                  <a:pt x="366387" y="2899418"/>
                  <a:pt x="370203" y="2916738"/>
                  <a:pt x="382462" y="2926545"/>
                </a:cubicBezTo>
                <a:cubicBezTo>
                  <a:pt x="393214" y="2935147"/>
                  <a:pt x="408588" y="2935254"/>
                  <a:pt x="421651" y="2939608"/>
                </a:cubicBezTo>
                <a:cubicBezTo>
                  <a:pt x="454482" y="3038108"/>
                  <a:pt x="406376" y="2920516"/>
                  <a:pt x="473902" y="3004922"/>
                </a:cubicBezTo>
                <a:cubicBezTo>
                  <a:pt x="482504" y="3015674"/>
                  <a:pt x="480278" y="3032074"/>
                  <a:pt x="486965" y="3044111"/>
                </a:cubicBezTo>
                <a:cubicBezTo>
                  <a:pt x="486965" y="3044112"/>
                  <a:pt x="552279" y="3142083"/>
                  <a:pt x="565342" y="3161677"/>
                </a:cubicBezTo>
                <a:cubicBezTo>
                  <a:pt x="574051" y="3174740"/>
                  <a:pt x="576574" y="3195900"/>
                  <a:pt x="591468" y="3200865"/>
                </a:cubicBezTo>
                <a:lnTo>
                  <a:pt x="630656" y="3213928"/>
                </a:lnTo>
                <a:cubicBezTo>
                  <a:pt x="661747" y="3307199"/>
                  <a:pt x="641506" y="3269391"/>
                  <a:pt x="682908" y="3331494"/>
                </a:cubicBezTo>
                <a:cubicBezTo>
                  <a:pt x="674199" y="3344557"/>
                  <a:pt x="649761" y="3356640"/>
                  <a:pt x="656782" y="3370682"/>
                </a:cubicBezTo>
                <a:cubicBezTo>
                  <a:pt x="664811" y="3386740"/>
                  <a:pt x="691771" y="3378813"/>
                  <a:pt x="709033" y="3383745"/>
                </a:cubicBezTo>
                <a:cubicBezTo>
                  <a:pt x="722273" y="3387528"/>
                  <a:pt x="736185" y="3390121"/>
                  <a:pt x="748222" y="3396808"/>
                </a:cubicBezTo>
                <a:cubicBezTo>
                  <a:pt x="775670" y="3412057"/>
                  <a:pt x="826599" y="3449059"/>
                  <a:pt x="826599" y="3449059"/>
                </a:cubicBezTo>
                <a:cubicBezTo>
                  <a:pt x="835308" y="3462122"/>
                  <a:pt x="840466" y="3478440"/>
                  <a:pt x="852725" y="3488248"/>
                </a:cubicBezTo>
                <a:cubicBezTo>
                  <a:pt x="861244" y="3495063"/>
                  <a:pt x="940751" y="3513520"/>
                  <a:pt x="944165" y="3514374"/>
                </a:cubicBezTo>
                <a:cubicBezTo>
                  <a:pt x="957228" y="3505665"/>
                  <a:pt x="967811" y="3490468"/>
                  <a:pt x="983353" y="3488248"/>
                </a:cubicBezTo>
                <a:cubicBezTo>
                  <a:pt x="1001126" y="3485709"/>
                  <a:pt x="1017652" y="3501311"/>
                  <a:pt x="1035605" y="3501311"/>
                </a:cubicBezTo>
                <a:cubicBezTo>
                  <a:pt x="1053558" y="3501311"/>
                  <a:pt x="1070439" y="3492602"/>
                  <a:pt x="1087856" y="3488248"/>
                </a:cubicBezTo>
                <a:cubicBezTo>
                  <a:pt x="1108826" y="3425338"/>
                  <a:pt x="1104084" y="3459937"/>
                  <a:pt x="1087856" y="3370682"/>
                </a:cubicBezTo>
                <a:cubicBezTo>
                  <a:pt x="1083884" y="3348838"/>
                  <a:pt x="1083980" y="3325580"/>
                  <a:pt x="1074793" y="3305368"/>
                </a:cubicBezTo>
                <a:cubicBezTo>
                  <a:pt x="1061800" y="3276783"/>
                  <a:pt x="1022542" y="3226991"/>
                  <a:pt x="1022542" y="3226991"/>
                </a:cubicBezTo>
                <a:cubicBezTo>
                  <a:pt x="1026896" y="3196511"/>
                  <a:pt x="1021836" y="3163090"/>
                  <a:pt x="1035605" y="3135551"/>
                </a:cubicBezTo>
                <a:cubicBezTo>
                  <a:pt x="1041763" y="3123235"/>
                  <a:pt x="1066790" y="3133693"/>
                  <a:pt x="1074793" y="3122488"/>
                </a:cubicBezTo>
                <a:cubicBezTo>
                  <a:pt x="1134058" y="3039517"/>
                  <a:pt x="1074461" y="3057837"/>
                  <a:pt x="1113982" y="2978797"/>
                </a:cubicBezTo>
                <a:cubicBezTo>
                  <a:pt x="1126554" y="2953653"/>
                  <a:pt x="1169853" y="2928486"/>
                  <a:pt x="1192359" y="2913482"/>
                </a:cubicBezTo>
                <a:cubicBezTo>
                  <a:pt x="1224162" y="2818073"/>
                  <a:pt x="1211806" y="2861822"/>
                  <a:pt x="1231548" y="2782854"/>
                </a:cubicBezTo>
                <a:cubicBezTo>
                  <a:pt x="1227194" y="2756728"/>
                  <a:pt x="1220137" y="2730911"/>
                  <a:pt x="1218485" y="2704477"/>
                </a:cubicBezTo>
                <a:cubicBezTo>
                  <a:pt x="1211418" y="2591402"/>
                  <a:pt x="1213217" y="2477869"/>
                  <a:pt x="1205422" y="2364842"/>
                </a:cubicBezTo>
                <a:cubicBezTo>
                  <a:pt x="1204475" y="2351105"/>
                  <a:pt x="1200961" y="2336406"/>
                  <a:pt x="1192359" y="2325654"/>
                </a:cubicBezTo>
                <a:cubicBezTo>
                  <a:pt x="1182552" y="2313395"/>
                  <a:pt x="1166234" y="2308237"/>
                  <a:pt x="1153171" y="2299528"/>
                </a:cubicBezTo>
                <a:cubicBezTo>
                  <a:pt x="1148817" y="2282111"/>
                  <a:pt x="1151323" y="2261296"/>
                  <a:pt x="1140108" y="2247277"/>
                </a:cubicBezTo>
                <a:cubicBezTo>
                  <a:pt x="1131506" y="2236525"/>
                  <a:pt x="1108922" y="2245419"/>
                  <a:pt x="1100919" y="2234214"/>
                </a:cubicBezTo>
                <a:cubicBezTo>
                  <a:pt x="1084912" y="2211805"/>
                  <a:pt x="1083501" y="2181963"/>
                  <a:pt x="1074793" y="2155837"/>
                </a:cubicBezTo>
                <a:cubicBezTo>
                  <a:pt x="1070439" y="2142774"/>
                  <a:pt x="1071468" y="2126385"/>
                  <a:pt x="1061731" y="2116648"/>
                </a:cubicBezTo>
                <a:lnTo>
                  <a:pt x="1022542" y="2077459"/>
                </a:lnTo>
                <a:cubicBezTo>
                  <a:pt x="1018188" y="2064396"/>
                  <a:pt x="1017117" y="2049728"/>
                  <a:pt x="1009479" y="2038271"/>
                </a:cubicBezTo>
                <a:cubicBezTo>
                  <a:pt x="999232" y="2022900"/>
                  <a:pt x="982118" y="2013274"/>
                  <a:pt x="970291" y="1999082"/>
                </a:cubicBezTo>
                <a:cubicBezTo>
                  <a:pt x="960240" y="1987021"/>
                  <a:pt x="952874" y="1972957"/>
                  <a:pt x="944165" y="1959894"/>
                </a:cubicBezTo>
                <a:lnTo>
                  <a:pt x="904976" y="1842328"/>
                </a:lnTo>
                <a:cubicBezTo>
                  <a:pt x="904973" y="1842318"/>
                  <a:pt x="878854" y="1763962"/>
                  <a:pt x="878851" y="1763951"/>
                </a:cubicBezTo>
                <a:cubicBezTo>
                  <a:pt x="862448" y="1698341"/>
                  <a:pt x="871465" y="1728731"/>
                  <a:pt x="852725" y="1672511"/>
                </a:cubicBezTo>
                <a:cubicBezTo>
                  <a:pt x="857079" y="1611551"/>
                  <a:pt x="843637" y="1546591"/>
                  <a:pt x="865788" y="1489631"/>
                </a:cubicBezTo>
                <a:cubicBezTo>
                  <a:pt x="877169" y="1460367"/>
                  <a:pt x="944165" y="1437379"/>
                  <a:pt x="944165" y="1437379"/>
                </a:cubicBezTo>
                <a:cubicBezTo>
                  <a:pt x="952874" y="1424316"/>
                  <a:pt x="963270" y="1412233"/>
                  <a:pt x="970291" y="1398191"/>
                </a:cubicBezTo>
                <a:cubicBezTo>
                  <a:pt x="976449" y="1385875"/>
                  <a:pt x="974751" y="1369754"/>
                  <a:pt x="983353" y="1359002"/>
                </a:cubicBezTo>
                <a:cubicBezTo>
                  <a:pt x="993160" y="1346743"/>
                  <a:pt x="1009479" y="1341585"/>
                  <a:pt x="1022542" y="1332877"/>
                </a:cubicBezTo>
                <a:cubicBezTo>
                  <a:pt x="1047972" y="1256586"/>
                  <a:pt x="1015708" y="1326647"/>
                  <a:pt x="1074793" y="1267562"/>
                </a:cubicBezTo>
                <a:cubicBezTo>
                  <a:pt x="1085894" y="1256461"/>
                  <a:pt x="1089818" y="1239475"/>
                  <a:pt x="1100919" y="1228374"/>
                </a:cubicBezTo>
                <a:cubicBezTo>
                  <a:pt x="1126242" y="1203051"/>
                  <a:pt x="1147423" y="1199810"/>
                  <a:pt x="1179296" y="1189185"/>
                </a:cubicBezTo>
                <a:cubicBezTo>
                  <a:pt x="1195383" y="1140925"/>
                  <a:pt x="1205422" y="1118598"/>
                  <a:pt x="1205422" y="1058557"/>
                </a:cubicBezTo>
                <a:cubicBezTo>
                  <a:pt x="1205422" y="1036354"/>
                  <a:pt x="1198201" y="1014662"/>
                  <a:pt x="1192359" y="993242"/>
                </a:cubicBezTo>
                <a:cubicBezTo>
                  <a:pt x="1185113" y="966673"/>
                  <a:pt x="1172912" y="941582"/>
                  <a:pt x="1166233" y="914865"/>
                </a:cubicBezTo>
                <a:lnTo>
                  <a:pt x="1153171" y="862614"/>
                </a:lnTo>
                <a:cubicBezTo>
                  <a:pt x="1178025" y="415214"/>
                  <a:pt x="1144725" y="748084"/>
                  <a:pt x="1179296" y="575231"/>
                </a:cubicBezTo>
                <a:cubicBezTo>
                  <a:pt x="1184490" y="549259"/>
                  <a:pt x="1179218" y="519850"/>
                  <a:pt x="1192359" y="496854"/>
                </a:cubicBezTo>
                <a:cubicBezTo>
                  <a:pt x="1199191" y="484899"/>
                  <a:pt x="1218485" y="488145"/>
                  <a:pt x="1231548" y="483791"/>
                </a:cubicBezTo>
                <a:cubicBezTo>
                  <a:pt x="1227194" y="470728"/>
                  <a:pt x="1228222" y="454339"/>
                  <a:pt x="1218485" y="444602"/>
                </a:cubicBezTo>
                <a:cubicBezTo>
                  <a:pt x="1208748" y="434865"/>
                  <a:pt x="1187299" y="442744"/>
                  <a:pt x="1179296" y="431539"/>
                </a:cubicBezTo>
                <a:cubicBezTo>
                  <a:pt x="1163289" y="409130"/>
                  <a:pt x="1168447" y="376075"/>
                  <a:pt x="1153171" y="353162"/>
                </a:cubicBezTo>
                <a:lnTo>
                  <a:pt x="1127045" y="313974"/>
                </a:lnTo>
                <a:cubicBezTo>
                  <a:pt x="1109455" y="208434"/>
                  <a:pt x="1122357" y="260722"/>
                  <a:pt x="1087856" y="157219"/>
                </a:cubicBezTo>
                <a:lnTo>
                  <a:pt x="1074793" y="118031"/>
                </a:lnTo>
                <a:cubicBezTo>
                  <a:pt x="1107485" y="-12739"/>
                  <a:pt x="1058330" y="121431"/>
                  <a:pt x="1127045" y="52717"/>
                </a:cubicBezTo>
                <a:cubicBezTo>
                  <a:pt x="1136782" y="42981"/>
                  <a:pt x="1128651" y="21166"/>
                  <a:pt x="1140108" y="13528"/>
                </a:cubicBezTo>
                <a:cubicBezTo>
                  <a:pt x="1166107" y="-3805"/>
                  <a:pt x="1242705" y="465"/>
                  <a:pt x="1270736" y="465"/>
                </a:cubicBezTo>
              </a:path>
            </a:pathLst>
          </a:custGeom>
          <a:noFill/>
          <a:ln w="5715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792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572784"/>
          </a:xfrm>
        </p:spPr>
        <p:txBody>
          <a:bodyPr>
            <a:no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Největší levé přítoky Vltavy jsou </a:t>
            </a:r>
            <a:r>
              <a:rPr lang="cs-CZ" b="1" dirty="0" smtClean="0">
                <a:solidFill>
                  <a:schemeClr val="tx1"/>
                </a:solidFill>
              </a:rPr>
              <a:t>Otava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b="1" dirty="0" smtClean="0">
                <a:solidFill>
                  <a:schemeClr val="tx1"/>
                </a:solidFill>
              </a:rPr>
              <a:t>Berounka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359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8229600" cy="1143000"/>
          </a:xfrm>
        </p:spPr>
        <p:txBody>
          <a:bodyPr>
            <a:noAutofit/>
          </a:bodyPr>
          <a:lstStyle/>
          <a:p>
            <a:r>
              <a:rPr lang="cs-CZ" sz="6000" dirty="0" smtClean="0"/>
              <a:t>BEROUNKA           OTAVA</a:t>
            </a:r>
            <a:endParaRPr lang="cs-CZ" sz="6000" dirty="0"/>
          </a:p>
        </p:txBody>
      </p:sp>
      <p:pic>
        <p:nvPicPr>
          <p:cNvPr id="7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56" y="1412776"/>
            <a:ext cx="9137600" cy="5399484"/>
          </a:xfrm>
        </p:spPr>
      </p:pic>
      <p:sp>
        <p:nvSpPr>
          <p:cNvPr id="3" name="Volný tvar 2"/>
          <p:cNvSpPr/>
          <p:nvPr/>
        </p:nvSpPr>
        <p:spPr>
          <a:xfrm>
            <a:off x="1737360" y="3556304"/>
            <a:ext cx="1332411" cy="610747"/>
          </a:xfrm>
          <a:custGeom>
            <a:avLst/>
            <a:gdLst>
              <a:gd name="connsiteX0" fmla="*/ 0 w 1332411"/>
              <a:gd name="connsiteY0" fmla="*/ 610747 h 610747"/>
              <a:gd name="connsiteX1" fmla="*/ 91440 w 1332411"/>
              <a:gd name="connsiteY1" fmla="*/ 532370 h 610747"/>
              <a:gd name="connsiteX2" fmla="*/ 117566 w 1332411"/>
              <a:gd name="connsiteY2" fmla="*/ 493182 h 610747"/>
              <a:gd name="connsiteX3" fmla="*/ 156754 w 1332411"/>
              <a:gd name="connsiteY3" fmla="*/ 480119 h 610747"/>
              <a:gd name="connsiteX4" fmla="*/ 195943 w 1332411"/>
              <a:gd name="connsiteY4" fmla="*/ 323365 h 610747"/>
              <a:gd name="connsiteX5" fmla="*/ 209006 w 1332411"/>
              <a:gd name="connsiteY5" fmla="*/ 258050 h 610747"/>
              <a:gd name="connsiteX6" fmla="*/ 339634 w 1332411"/>
              <a:gd name="connsiteY6" fmla="*/ 218862 h 610747"/>
              <a:gd name="connsiteX7" fmla="*/ 352697 w 1332411"/>
              <a:gd name="connsiteY7" fmla="*/ 179673 h 610747"/>
              <a:gd name="connsiteX8" fmla="*/ 444137 w 1332411"/>
              <a:gd name="connsiteY8" fmla="*/ 166610 h 610747"/>
              <a:gd name="connsiteX9" fmla="*/ 496389 w 1332411"/>
              <a:gd name="connsiteY9" fmla="*/ 153547 h 610747"/>
              <a:gd name="connsiteX10" fmla="*/ 548640 w 1332411"/>
              <a:gd name="connsiteY10" fmla="*/ 88233 h 610747"/>
              <a:gd name="connsiteX11" fmla="*/ 640080 w 1332411"/>
              <a:gd name="connsiteY11" fmla="*/ 49045 h 610747"/>
              <a:gd name="connsiteX12" fmla="*/ 718457 w 1332411"/>
              <a:gd name="connsiteY12" fmla="*/ 22919 h 610747"/>
              <a:gd name="connsiteX13" fmla="*/ 731520 w 1332411"/>
              <a:gd name="connsiteY13" fmla="*/ 62107 h 610747"/>
              <a:gd name="connsiteX14" fmla="*/ 809897 w 1332411"/>
              <a:gd name="connsiteY14" fmla="*/ 88233 h 610747"/>
              <a:gd name="connsiteX15" fmla="*/ 875211 w 1332411"/>
              <a:gd name="connsiteY15" fmla="*/ 140485 h 610747"/>
              <a:gd name="connsiteX16" fmla="*/ 940526 w 1332411"/>
              <a:gd name="connsiteY16" fmla="*/ 192736 h 610747"/>
              <a:gd name="connsiteX17" fmla="*/ 1045029 w 1332411"/>
              <a:gd name="connsiteY17" fmla="*/ 258050 h 610747"/>
              <a:gd name="connsiteX18" fmla="*/ 1084217 w 1332411"/>
              <a:gd name="connsiteY18" fmla="*/ 271113 h 610747"/>
              <a:gd name="connsiteX19" fmla="*/ 1214846 w 1332411"/>
              <a:gd name="connsiteY19" fmla="*/ 258050 h 610747"/>
              <a:gd name="connsiteX20" fmla="*/ 1267097 w 1332411"/>
              <a:gd name="connsiteY20" fmla="*/ 166610 h 610747"/>
              <a:gd name="connsiteX21" fmla="*/ 1306286 w 1332411"/>
              <a:gd name="connsiteY21" fmla="*/ 153547 h 610747"/>
              <a:gd name="connsiteX22" fmla="*/ 1332411 w 1332411"/>
              <a:gd name="connsiteY22" fmla="*/ 140485 h 6107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32411" h="610747">
                <a:moveTo>
                  <a:pt x="0" y="610747"/>
                </a:moveTo>
                <a:cubicBezTo>
                  <a:pt x="24484" y="488329"/>
                  <a:pt x="-16265" y="586222"/>
                  <a:pt x="91440" y="532370"/>
                </a:cubicBezTo>
                <a:cubicBezTo>
                  <a:pt x="105482" y="525349"/>
                  <a:pt x="105307" y="502989"/>
                  <a:pt x="117566" y="493182"/>
                </a:cubicBezTo>
                <a:cubicBezTo>
                  <a:pt x="128318" y="484580"/>
                  <a:pt x="143691" y="484473"/>
                  <a:pt x="156754" y="480119"/>
                </a:cubicBezTo>
                <a:cubicBezTo>
                  <a:pt x="206894" y="404909"/>
                  <a:pt x="175766" y="464605"/>
                  <a:pt x="195943" y="323365"/>
                </a:cubicBezTo>
                <a:cubicBezTo>
                  <a:pt x="199083" y="301385"/>
                  <a:pt x="193306" y="273750"/>
                  <a:pt x="209006" y="258050"/>
                </a:cubicBezTo>
                <a:cubicBezTo>
                  <a:pt x="219605" y="247451"/>
                  <a:pt x="315955" y="224782"/>
                  <a:pt x="339634" y="218862"/>
                </a:cubicBezTo>
                <a:cubicBezTo>
                  <a:pt x="343988" y="205799"/>
                  <a:pt x="340381" y="185831"/>
                  <a:pt x="352697" y="179673"/>
                </a:cubicBezTo>
                <a:cubicBezTo>
                  <a:pt x="380236" y="165903"/>
                  <a:pt x="413844" y="172118"/>
                  <a:pt x="444137" y="166610"/>
                </a:cubicBezTo>
                <a:cubicBezTo>
                  <a:pt x="461801" y="163398"/>
                  <a:pt x="478972" y="157901"/>
                  <a:pt x="496389" y="153547"/>
                </a:cubicBezTo>
                <a:cubicBezTo>
                  <a:pt x="608695" y="78677"/>
                  <a:pt x="476531" y="178370"/>
                  <a:pt x="548640" y="88233"/>
                </a:cubicBezTo>
                <a:cubicBezTo>
                  <a:pt x="571193" y="60041"/>
                  <a:pt x="608703" y="56889"/>
                  <a:pt x="640080" y="49045"/>
                </a:cubicBezTo>
                <a:cubicBezTo>
                  <a:pt x="653943" y="7456"/>
                  <a:pt x="649672" y="-22938"/>
                  <a:pt x="718457" y="22919"/>
                </a:cubicBezTo>
                <a:cubicBezTo>
                  <a:pt x="729914" y="30557"/>
                  <a:pt x="720315" y="54104"/>
                  <a:pt x="731520" y="62107"/>
                </a:cubicBezTo>
                <a:cubicBezTo>
                  <a:pt x="753929" y="78114"/>
                  <a:pt x="809897" y="88233"/>
                  <a:pt x="809897" y="88233"/>
                </a:cubicBezTo>
                <a:cubicBezTo>
                  <a:pt x="884769" y="200541"/>
                  <a:pt x="785075" y="68377"/>
                  <a:pt x="875211" y="140485"/>
                </a:cubicBezTo>
                <a:cubicBezTo>
                  <a:pt x="959619" y="208011"/>
                  <a:pt x="842025" y="159902"/>
                  <a:pt x="940526" y="192736"/>
                </a:cubicBezTo>
                <a:cubicBezTo>
                  <a:pt x="981927" y="254840"/>
                  <a:pt x="951756" y="226960"/>
                  <a:pt x="1045029" y="258050"/>
                </a:cubicBezTo>
                <a:lnTo>
                  <a:pt x="1084217" y="271113"/>
                </a:lnTo>
                <a:cubicBezTo>
                  <a:pt x="1127760" y="266759"/>
                  <a:pt x="1172206" y="267890"/>
                  <a:pt x="1214846" y="258050"/>
                </a:cubicBezTo>
                <a:cubicBezTo>
                  <a:pt x="1284179" y="242050"/>
                  <a:pt x="1234449" y="215582"/>
                  <a:pt x="1267097" y="166610"/>
                </a:cubicBezTo>
                <a:cubicBezTo>
                  <a:pt x="1274735" y="155153"/>
                  <a:pt x="1293501" y="158661"/>
                  <a:pt x="1306286" y="153547"/>
                </a:cubicBezTo>
                <a:cubicBezTo>
                  <a:pt x="1315326" y="149931"/>
                  <a:pt x="1323703" y="144839"/>
                  <a:pt x="1332411" y="140485"/>
                </a:cubicBezTo>
              </a:path>
            </a:pathLst>
          </a:custGeom>
          <a:noFill/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1593669" y="5081393"/>
            <a:ext cx="1071154" cy="196001"/>
          </a:xfrm>
          <a:custGeom>
            <a:avLst/>
            <a:gdLst>
              <a:gd name="connsiteX0" fmla="*/ 0 w 1071154"/>
              <a:gd name="connsiteY0" fmla="*/ 196001 h 196001"/>
              <a:gd name="connsiteX1" fmla="*/ 65314 w 1071154"/>
              <a:gd name="connsiteY1" fmla="*/ 91498 h 196001"/>
              <a:gd name="connsiteX2" fmla="*/ 143691 w 1071154"/>
              <a:gd name="connsiteY2" fmla="*/ 78436 h 196001"/>
              <a:gd name="connsiteX3" fmla="*/ 248194 w 1071154"/>
              <a:gd name="connsiteY3" fmla="*/ 91498 h 196001"/>
              <a:gd name="connsiteX4" fmla="*/ 326571 w 1071154"/>
              <a:gd name="connsiteY4" fmla="*/ 117624 h 196001"/>
              <a:gd name="connsiteX5" fmla="*/ 378822 w 1071154"/>
              <a:gd name="connsiteY5" fmla="*/ 104561 h 196001"/>
              <a:gd name="connsiteX6" fmla="*/ 444137 w 1071154"/>
              <a:gd name="connsiteY6" fmla="*/ 52310 h 196001"/>
              <a:gd name="connsiteX7" fmla="*/ 470262 w 1071154"/>
              <a:gd name="connsiteY7" fmla="*/ 13121 h 196001"/>
              <a:gd name="connsiteX8" fmla="*/ 561702 w 1071154"/>
              <a:gd name="connsiteY8" fmla="*/ 13121 h 196001"/>
              <a:gd name="connsiteX9" fmla="*/ 640080 w 1071154"/>
              <a:gd name="connsiteY9" fmla="*/ 39247 h 196001"/>
              <a:gd name="connsiteX10" fmla="*/ 757645 w 1071154"/>
              <a:gd name="connsiteY10" fmla="*/ 104561 h 196001"/>
              <a:gd name="connsiteX11" fmla="*/ 927462 w 1071154"/>
              <a:gd name="connsiteY11" fmla="*/ 117624 h 196001"/>
              <a:gd name="connsiteX12" fmla="*/ 1031965 w 1071154"/>
              <a:gd name="connsiteY12" fmla="*/ 104561 h 196001"/>
              <a:gd name="connsiteX13" fmla="*/ 1071154 w 1071154"/>
              <a:gd name="connsiteY13" fmla="*/ 78436 h 196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071154" h="196001">
                <a:moveTo>
                  <a:pt x="0" y="196001"/>
                </a:moveTo>
                <a:cubicBezTo>
                  <a:pt x="20565" y="10904"/>
                  <a:pt x="-27704" y="91498"/>
                  <a:pt x="65314" y="91498"/>
                </a:cubicBezTo>
                <a:cubicBezTo>
                  <a:pt x="91800" y="91498"/>
                  <a:pt x="117565" y="82790"/>
                  <a:pt x="143691" y="78436"/>
                </a:cubicBezTo>
                <a:cubicBezTo>
                  <a:pt x="178525" y="82790"/>
                  <a:pt x="213868" y="84143"/>
                  <a:pt x="248194" y="91498"/>
                </a:cubicBezTo>
                <a:cubicBezTo>
                  <a:pt x="275122" y="97268"/>
                  <a:pt x="326571" y="117624"/>
                  <a:pt x="326571" y="117624"/>
                </a:cubicBezTo>
                <a:cubicBezTo>
                  <a:pt x="343988" y="113270"/>
                  <a:pt x="363884" y="114520"/>
                  <a:pt x="378822" y="104561"/>
                </a:cubicBezTo>
                <a:cubicBezTo>
                  <a:pt x="496994" y="25780"/>
                  <a:pt x="316022" y="95015"/>
                  <a:pt x="444137" y="52310"/>
                </a:cubicBezTo>
                <a:cubicBezTo>
                  <a:pt x="452845" y="39247"/>
                  <a:pt x="458003" y="22929"/>
                  <a:pt x="470262" y="13121"/>
                </a:cubicBezTo>
                <a:cubicBezTo>
                  <a:pt x="500344" y="-10945"/>
                  <a:pt x="530173" y="3662"/>
                  <a:pt x="561702" y="13121"/>
                </a:cubicBezTo>
                <a:cubicBezTo>
                  <a:pt x="588080" y="21034"/>
                  <a:pt x="640080" y="39247"/>
                  <a:pt x="640080" y="39247"/>
                </a:cubicBezTo>
                <a:cubicBezTo>
                  <a:pt x="669415" y="58804"/>
                  <a:pt x="715200" y="99255"/>
                  <a:pt x="757645" y="104561"/>
                </a:cubicBezTo>
                <a:cubicBezTo>
                  <a:pt x="813979" y="111603"/>
                  <a:pt x="870856" y="113270"/>
                  <a:pt x="927462" y="117624"/>
                </a:cubicBezTo>
                <a:cubicBezTo>
                  <a:pt x="962296" y="113270"/>
                  <a:pt x="998097" y="113798"/>
                  <a:pt x="1031965" y="104561"/>
                </a:cubicBezTo>
                <a:cubicBezTo>
                  <a:pt x="1047111" y="100430"/>
                  <a:pt x="1071154" y="78436"/>
                  <a:pt x="1071154" y="78436"/>
                </a:cubicBezTo>
              </a:path>
            </a:pathLst>
          </a:custGeom>
          <a:noFill/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792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>
            <a:spLocks noGrp="1"/>
          </p:cNvSpPr>
          <p:nvPr>
            <p:ph type="title"/>
          </p:nvPr>
        </p:nvSpPr>
        <p:spPr>
          <a:xfrm>
            <a:off x="611560" y="2924944"/>
            <a:ext cx="8229600" cy="1252728"/>
          </a:xfrm>
        </p:spPr>
        <p:txBody>
          <a:bodyPr>
            <a:no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 pravé strany se do Vltavy vlévají Malše, </a:t>
            </a:r>
            <a:r>
              <a:rPr lang="cs-CZ" b="1" dirty="0" smtClean="0">
                <a:solidFill>
                  <a:schemeClr val="tx1"/>
                </a:solidFill>
              </a:rPr>
              <a:t>Lužnice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b="1" dirty="0" smtClean="0">
                <a:solidFill>
                  <a:schemeClr val="tx1"/>
                </a:solidFill>
              </a:rPr>
              <a:t>Sázava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577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SÁZAVA             LUŽNICE</a:t>
            </a:r>
            <a:endParaRPr lang="cs-CZ" sz="6000" dirty="0"/>
          </a:p>
        </p:txBody>
      </p:sp>
      <p:pic>
        <p:nvPicPr>
          <p:cNvPr id="7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56" y="1412776"/>
            <a:ext cx="9137600" cy="5399484"/>
          </a:xfrm>
        </p:spPr>
      </p:pic>
      <p:sp>
        <p:nvSpPr>
          <p:cNvPr id="3" name="Volný tvar 2"/>
          <p:cNvSpPr/>
          <p:nvPr/>
        </p:nvSpPr>
        <p:spPr>
          <a:xfrm>
            <a:off x="3082834" y="3905794"/>
            <a:ext cx="2024743" cy="654547"/>
          </a:xfrm>
          <a:custGeom>
            <a:avLst/>
            <a:gdLst>
              <a:gd name="connsiteX0" fmla="*/ 0 w 2024743"/>
              <a:gd name="connsiteY0" fmla="*/ 0 h 654547"/>
              <a:gd name="connsiteX1" fmla="*/ 78377 w 2024743"/>
              <a:gd name="connsiteY1" fmla="*/ 13063 h 654547"/>
              <a:gd name="connsiteX2" fmla="*/ 156755 w 2024743"/>
              <a:gd name="connsiteY2" fmla="*/ 39189 h 654547"/>
              <a:gd name="connsiteX3" fmla="*/ 235132 w 2024743"/>
              <a:gd name="connsiteY3" fmla="*/ 91440 h 654547"/>
              <a:gd name="connsiteX4" fmla="*/ 313509 w 2024743"/>
              <a:gd name="connsiteY4" fmla="*/ 65315 h 654547"/>
              <a:gd name="connsiteX5" fmla="*/ 352697 w 2024743"/>
              <a:gd name="connsiteY5" fmla="*/ 52252 h 654547"/>
              <a:gd name="connsiteX6" fmla="*/ 391886 w 2024743"/>
              <a:gd name="connsiteY6" fmla="*/ 65315 h 654547"/>
              <a:gd name="connsiteX7" fmla="*/ 418012 w 2024743"/>
              <a:gd name="connsiteY7" fmla="*/ 26126 h 654547"/>
              <a:gd name="connsiteX8" fmla="*/ 457200 w 2024743"/>
              <a:gd name="connsiteY8" fmla="*/ 13063 h 654547"/>
              <a:gd name="connsiteX9" fmla="*/ 574766 w 2024743"/>
              <a:gd name="connsiteY9" fmla="*/ 0 h 654547"/>
              <a:gd name="connsiteX10" fmla="*/ 692332 w 2024743"/>
              <a:gd name="connsiteY10" fmla="*/ 39189 h 654547"/>
              <a:gd name="connsiteX11" fmla="*/ 705395 w 2024743"/>
              <a:gd name="connsiteY11" fmla="*/ 78377 h 654547"/>
              <a:gd name="connsiteX12" fmla="*/ 718457 w 2024743"/>
              <a:gd name="connsiteY12" fmla="*/ 169817 h 654547"/>
              <a:gd name="connsiteX13" fmla="*/ 796835 w 2024743"/>
              <a:gd name="connsiteY13" fmla="*/ 209006 h 654547"/>
              <a:gd name="connsiteX14" fmla="*/ 809897 w 2024743"/>
              <a:gd name="connsiteY14" fmla="*/ 248195 h 654547"/>
              <a:gd name="connsiteX15" fmla="*/ 979715 w 2024743"/>
              <a:gd name="connsiteY15" fmla="*/ 313509 h 654547"/>
              <a:gd name="connsiteX16" fmla="*/ 1018903 w 2024743"/>
              <a:gd name="connsiteY16" fmla="*/ 326572 h 654547"/>
              <a:gd name="connsiteX17" fmla="*/ 1058092 w 2024743"/>
              <a:gd name="connsiteY17" fmla="*/ 352697 h 654547"/>
              <a:gd name="connsiteX18" fmla="*/ 1136469 w 2024743"/>
              <a:gd name="connsiteY18" fmla="*/ 378823 h 654547"/>
              <a:gd name="connsiteX19" fmla="*/ 1175657 w 2024743"/>
              <a:gd name="connsiteY19" fmla="*/ 391886 h 654547"/>
              <a:gd name="connsiteX20" fmla="*/ 1201783 w 2024743"/>
              <a:gd name="connsiteY20" fmla="*/ 431075 h 654547"/>
              <a:gd name="connsiteX21" fmla="*/ 1345475 w 2024743"/>
              <a:gd name="connsiteY21" fmla="*/ 470263 h 654547"/>
              <a:gd name="connsiteX22" fmla="*/ 1423852 w 2024743"/>
              <a:gd name="connsiteY22" fmla="*/ 496389 h 654547"/>
              <a:gd name="connsiteX23" fmla="*/ 1541417 w 2024743"/>
              <a:gd name="connsiteY23" fmla="*/ 561703 h 654547"/>
              <a:gd name="connsiteX24" fmla="*/ 1645920 w 2024743"/>
              <a:gd name="connsiteY24" fmla="*/ 574766 h 654547"/>
              <a:gd name="connsiteX25" fmla="*/ 1685109 w 2024743"/>
              <a:gd name="connsiteY25" fmla="*/ 587829 h 654547"/>
              <a:gd name="connsiteX26" fmla="*/ 1724297 w 2024743"/>
              <a:gd name="connsiteY26" fmla="*/ 613955 h 654547"/>
              <a:gd name="connsiteX27" fmla="*/ 1802675 w 2024743"/>
              <a:gd name="connsiteY27" fmla="*/ 640080 h 654547"/>
              <a:gd name="connsiteX28" fmla="*/ 1841863 w 2024743"/>
              <a:gd name="connsiteY28" fmla="*/ 653143 h 654547"/>
              <a:gd name="connsiteX29" fmla="*/ 1998617 w 2024743"/>
              <a:gd name="connsiteY29" fmla="*/ 574766 h 654547"/>
              <a:gd name="connsiteX30" fmla="*/ 1985555 w 2024743"/>
              <a:gd name="connsiteY30" fmla="*/ 535577 h 654547"/>
              <a:gd name="connsiteX31" fmla="*/ 2024743 w 2024743"/>
              <a:gd name="connsiteY31" fmla="*/ 444137 h 6545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024743" h="654547">
                <a:moveTo>
                  <a:pt x="0" y="0"/>
                </a:moveTo>
                <a:cubicBezTo>
                  <a:pt x="26126" y="4354"/>
                  <a:pt x="52682" y="6639"/>
                  <a:pt x="78377" y="13063"/>
                </a:cubicBezTo>
                <a:cubicBezTo>
                  <a:pt x="105094" y="19742"/>
                  <a:pt x="156755" y="39189"/>
                  <a:pt x="156755" y="39189"/>
                </a:cubicBezTo>
                <a:cubicBezTo>
                  <a:pt x="182881" y="56606"/>
                  <a:pt x="205344" y="101369"/>
                  <a:pt x="235132" y="91440"/>
                </a:cubicBezTo>
                <a:lnTo>
                  <a:pt x="313509" y="65315"/>
                </a:lnTo>
                <a:lnTo>
                  <a:pt x="352697" y="52252"/>
                </a:lnTo>
                <a:cubicBezTo>
                  <a:pt x="365760" y="56606"/>
                  <a:pt x="379101" y="70429"/>
                  <a:pt x="391886" y="65315"/>
                </a:cubicBezTo>
                <a:cubicBezTo>
                  <a:pt x="406463" y="59484"/>
                  <a:pt x="405753" y="35934"/>
                  <a:pt x="418012" y="26126"/>
                </a:cubicBezTo>
                <a:cubicBezTo>
                  <a:pt x="428764" y="17524"/>
                  <a:pt x="443618" y="15327"/>
                  <a:pt x="457200" y="13063"/>
                </a:cubicBezTo>
                <a:cubicBezTo>
                  <a:pt x="496093" y="6581"/>
                  <a:pt x="535577" y="4354"/>
                  <a:pt x="574766" y="0"/>
                </a:cubicBezTo>
                <a:cubicBezTo>
                  <a:pt x="613011" y="6374"/>
                  <a:pt x="664073" y="3866"/>
                  <a:pt x="692332" y="39189"/>
                </a:cubicBezTo>
                <a:cubicBezTo>
                  <a:pt x="700934" y="49941"/>
                  <a:pt x="701041" y="65314"/>
                  <a:pt x="705395" y="78377"/>
                </a:cubicBezTo>
                <a:cubicBezTo>
                  <a:pt x="709749" y="108857"/>
                  <a:pt x="705952" y="141681"/>
                  <a:pt x="718457" y="169817"/>
                </a:cubicBezTo>
                <a:cubicBezTo>
                  <a:pt x="727265" y="189635"/>
                  <a:pt x="779446" y="203210"/>
                  <a:pt x="796835" y="209006"/>
                </a:cubicBezTo>
                <a:cubicBezTo>
                  <a:pt x="801189" y="222069"/>
                  <a:pt x="800160" y="238458"/>
                  <a:pt x="809897" y="248195"/>
                </a:cubicBezTo>
                <a:cubicBezTo>
                  <a:pt x="873449" y="311747"/>
                  <a:pt x="896850" y="301671"/>
                  <a:pt x="979715" y="313509"/>
                </a:cubicBezTo>
                <a:cubicBezTo>
                  <a:pt x="992778" y="317863"/>
                  <a:pt x="1006587" y="320414"/>
                  <a:pt x="1018903" y="326572"/>
                </a:cubicBezTo>
                <a:cubicBezTo>
                  <a:pt x="1032945" y="333593"/>
                  <a:pt x="1043746" y="346321"/>
                  <a:pt x="1058092" y="352697"/>
                </a:cubicBezTo>
                <a:cubicBezTo>
                  <a:pt x="1083257" y="363882"/>
                  <a:pt x="1110343" y="370114"/>
                  <a:pt x="1136469" y="378823"/>
                </a:cubicBezTo>
                <a:lnTo>
                  <a:pt x="1175657" y="391886"/>
                </a:lnTo>
                <a:cubicBezTo>
                  <a:pt x="1184366" y="404949"/>
                  <a:pt x="1188470" y="422754"/>
                  <a:pt x="1201783" y="431075"/>
                </a:cubicBezTo>
                <a:cubicBezTo>
                  <a:pt x="1242529" y="456541"/>
                  <a:pt x="1300478" y="457991"/>
                  <a:pt x="1345475" y="470263"/>
                </a:cubicBezTo>
                <a:cubicBezTo>
                  <a:pt x="1372044" y="477509"/>
                  <a:pt x="1423852" y="496389"/>
                  <a:pt x="1423852" y="496389"/>
                </a:cubicBezTo>
                <a:cubicBezTo>
                  <a:pt x="1464530" y="523507"/>
                  <a:pt x="1493997" y="553081"/>
                  <a:pt x="1541417" y="561703"/>
                </a:cubicBezTo>
                <a:cubicBezTo>
                  <a:pt x="1575956" y="567983"/>
                  <a:pt x="1611086" y="570412"/>
                  <a:pt x="1645920" y="574766"/>
                </a:cubicBezTo>
                <a:cubicBezTo>
                  <a:pt x="1658983" y="579120"/>
                  <a:pt x="1672793" y="581671"/>
                  <a:pt x="1685109" y="587829"/>
                </a:cubicBezTo>
                <a:cubicBezTo>
                  <a:pt x="1699151" y="594850"/>
                  <a:pt x="1709951" y="607579"/>
                  <a:pt x="1724297" y="613955"/>
                </a:cubicBezTo>
                <a:cubicBezTo>
                  <a:pt x="1749463" y="625140"/>
                  <a:pt x="1776549" y="631372"/>
                  <a:pt x="1802675" y="640080"/>
                </a:cubicBezTo>
                <a:lnTo>
                  <a:pt x="1841863" y="653143"/>
                </a:lnTo>
                <a:cubicBezTo>
                  <a:pt x="2018644" y="639544"/>
                  <a:pt x="2028748" y="695294"/>
                  <a:pt x="1998617" y="574766"/>
                </a:cubicBezTo>
                <a:cubicBezTo>
                  <a:pt x="1995277" y="561408"/>
                  <a:pt x="1989909" y="548640"/>
                  <a:pt x="1985555" y="535577"/>
                </a:cubicBezTo>
                <a:cubicBezTo>
                  <a:pt x="1999849" y="435516"/>
                  <a:pt x="1967828" y="444137"/>
                  <a:pt x="2024743" y="444137"/>
                </a:cubicBezTo>
              </a:path>
            </a:pathLst>
          </a:custGeom>
          <a:noFill/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3043646" y="4885509"/>
            <a:ext cx="914400" cy="705394"/>
          </a:xfrm>
          <a:custGeom>
            <a:avLst/>
            <a:gdLst>
              <a:gd name="connsiteX0" fmla="*/ 914400 w 914400"/>
              <a:gd name="connsiteY0" fmla="*/ 470262 h 705394"/>
              <a:gd name="connsiteX1" fmla="*/ 849085 w 914400"/>
              <a:gd name="connsiteY1" fmla="*/ 496388 h 705394"/>
              <a:gd name="connsiteX2" fmla="*/ 809897 w 914400"/>
              <a:gd name="connsiteY2" fmla="*/ 627017 h 705394"/>
              <a:gd name="connsiteX3" fmla="*/ 744583 w 914400"/>
              <a:gd name="connsiteY3" fmla="*/ 692331 h 705394"/>
              <a:gd name="connsiteX4" fmla="*/ 705394 w 914400"/>
              <a:gd name="connsiteY4" fmla="*/ 705394 h 705394"/>
              <a:gd name="connsiteX5" fmla="*/ 613954 w 914400"/>
              <a:gd name="connsiteY5" fmla="*/ 666205 h 705394"/>
              <a:gd name="connsiteX6" fmla="*/ 587828 w 914400"/>
              <a:gd name="connsiteY6" fmla="*/ 627017 h 705394"/>
              <a:gd name="connsiteX7" fmla="*/ 535577 w 914400"/>
              <a:gd name="connsiteY7" fmla="*/ 561702 h 705394"/>
              <a:gd name="connsiteX8" fmla="*/ 470263 w 914400"/>
              <a:gd name="connsiteY8" fmla="*/ 496388 h 705394"/>
              <a:gd name="connsiteX9" fmla="*/ 444137 w 914400"/>
              <a:gd name="connsiteY9" fmla="*/ 418011 h 705394"/>
              <a:gd name="connsiteX10" fmla="*/ 418011 w 914400"/>
              <a:gd name="connsiteY10" fmla="*/ 117565 h 705394"/>
              <a:gd name="connsiteX11" fmla="*/ 391885 w 914400"/>
              <a:gd name="connsiteY11" fmla="*/ 39188 h 705394"/>
              <a:gd name="connsiteX12" fmla="*/ 352697 w 914400"/>
              <a:gd name="connsiteY12" fmla="*/ 0 h 705394"/>
              <a:gd name="connsiteX13" fmla="*/ 248194 w 914400"/>
              <a:gd name="connsiteY13" fmla="*/ 26125 h 705394"/>
              <a:gd name="connsiteX14" fmla="*/ 222068 w 914400"/>
              <a:gd name="connsiteY14" fmla="*/ 65314 h 705394"/>
              <a:gd name="connsiteX15" fmla="*/ 182880 w 914400"/>
              <a:gd name="connsiteY15" fmla="*/ 91440 h 705394"/>
              <a:gd name="connsiteX16" fmla="*/ 156754 w 914400"/>
              <a:gd name="connsiteY16" fmla="*/ 130628 h 705394"/>
              <a:gd name="connsiteX17" fmla="*/ 130628 w 914400"/>
              <a:gd name="connsiteY17" fmla="*/ 235131 h 705394"/>
              <a:gd name="connsiteX18" fmla="*/ 52251 w 914400"/>
              <a:gd name="connsiteY18" fmla="*/ 300445 h 705394"/>
              <a:gd name="connsiteX19" fmla="*/ 0 w 914400"/>
              <a:gd name="connsiteY19" fmla="*/ 339634 h 705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914400" h="705394">
                <a:moveTo>
                  <a:pt x="914400" y="470262"/>
                </a:moveTo>
                <a:cubicBezTo>
                  <a:pt x="892628" y="478971"/>
                  <a:pt x="864526" y="478741"/>
                  <a:pt x="849085" y="496388"/>
                </a:cubicBezTo>
                <a:cubicBezTo>
                  <a:pt x="824500" y="524485"/>
                  <a:pt x="824934" y="591931"/>
                  <a:pt x="809897" y="627017"/>
                </a:cubicBezTo>
                <a:cubicBezTo>
                  <a:pt x="795647" y="660266"/>
                  <a:pt x="776249" y="676498"/>
                  <a:pt x="744583" y="692331"/>
                </a:cubicBezTo>
                <a:cubicBezTo>
                  <a:pt x="732267" y="698489"/>
                  <a:pt x="718457" y="701040"/>
                  <a:pt x="705394" y="705394"/>
                </a:cubicBezTo>
                <a:cubicBezTo>
                  <a:pt x="665420" y="695400"/>
                  <a:pt x="644025" y="696275"/>
                  <a:pt x="613954" y="666205"/>
                </a:cubicBezTo>
                <a:cubicBezTo>
                  <a:pt x="602853" y="655104"/>
                  <a:pt x="596537" y="640080"/>
                  <a:pt x="587828" y="627017"/>
                </a:cubicBezTo>
                <a:cubicBezTo>
                  <a:pt x="562398" y="550726"/>
                  <a:pt x="594662" y="620787"/>
                  <a:pt x="535577" y="561702"/>
                </a:cubicBezTo>
                <a:cubicBezTo>
                  <a:pt x="448492" y="474617"/>
                  <a:pt x="574764" y="566057"/>
                  <a:pt x="470263" y="496388"/>
                </a:cubicBezTo>
                <a:cubicBezTo>
                  <a:pt x="461554" y="470262"/>
                  <a:pt x="446523" y="445446"/>
                  <a:pt x="444137" y="418011"/>
                </a:cubicBezTo>
                <a:cubicBezTo>
                  <a:pt x="435428" y="317862"/>
                  <a:pt x="449801" y="212933"/>
                  <a:pt x="418011" y="117565"/>
                </a:cubicBezTo>
                <a:cubicBezTo>
                  <a:pt x="409302" y="91439"/>
                  <a:pt x="411358" y="58661"/>
                  <a:pt x="391885" y="39188"/>
                </a:cubicBezTo>
                <a:lnTo>
                  <a:pt x="352697" y="0"/>
                </a:lnTo>
                <a:cubicBezTo>
                  <a:pt x="349442" y="651"/>
                  <a:pt x="261584" y="15413"/>
                  <a:pt x="248194" y="26125"/>
                </a:cubicBezTo>
                <a:cubicBezTo>
                  <a:pt x="235935" y="35933"/>
                  <a:pt x="233169" y="54212"/>
                  <a:pt x="222068" y="65314"/>
                </a:cubicBezTo>
                <a:cubicBezTo>
                  <a:pt x="210967" y="76415"/>
                  <a:pt x="195943" y="82731"/>
                  <a:pt x="182880" y="91440"/>
                </a:cubicBezTo>
                <a:cubicBezTo>
                  <a:pt x="174171" y="104503"/>
                  <a:pt x="162119" y="115874"/>
                  <a:pt x="156754" y="130628"/>
                </a:cubicBezTo>
                <a:cubicBezTo>
                  <a:pt x="144483" y="164373"/>
                  <a:pt x="156017" y="209741"/>
                  <a:pt x="130628" y="235131"/>
                </a:cubicBezTo>
                <a:cubicBezTo>
                  <a:pt x="16140" y="349622"/>
                  <a:pt x="161370" y="209513"/>
                  <a:pt x="52251" y="300445"/>
                </a:cubicBezTo>
                <a:cubicBezTo>
                  <a:pt x="1529" y="342713"/>
                  <a:pt x="33529" y="339634"/>
                  <a:pt x="0" y="339634"/>
                </a:cubicBezTo>
              </a:path>
            </a:pathLst>
          </a:custGeom>
          <a:noFill/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792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>
            <a:spLocks noGrp="1"/>
          </p:cNvSpPr>
          <p:nvPr>
            <p:ph type="title"/>
          </p:nvPr>
        </p:nvSpPr>
        <p:spPr>
          <a:xfrm>
            <a:off x="539552" y="1700808"/>
            <a:ext cx="8229600" cy="3384376"/>
          </a:xfrm>
        </p:spPr>
        <p:txBody>
          <a:bodyPr>
            <a:no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Vltava protéká hlubokými údolími, které lidé využili pro stavbu přehradních nádrží </a:t>
            </a:r>
            <a:r>
              <a:rPr lang="cs-CZ" b="1" dirty="0" smtClean="0">
                <a:solidFill>
                  <a:schemeClr val="tx1"/>
                </a:solidFill>
              </a:rPr>
              <a:t>Lipno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b="1" dirty="0" smtClean="0">
                <a:solidFill>
                  <a:schemeClr val="tx1"/>
                </a:solidFill>
              </a:rPr>
              <a:t>Orlík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b="1" dirty="0" smtClean="0">
                <a:solidFill>
                  <a:schemeClr val="tx1"/>
                </a:solidFill>
              </a:rPr>
              <a:t>Slapy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5840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8229600" cy="1143000"/>
          </a:xfrm>
        </p:spPr>
        <p:txBody>
          <a:bodyPr>
            <a:noAutofit/>
          </a:bodyPr>
          <a:lstStyle/>
          <a:p>
            <a:r>
              <a:rPr lang="cs-CZ" sz="6000" dirty="0" smtClean="0"/>
              <a:t>SLAPY       ORLÍK        LIPNO</a:t>
            </a:r>
            <a:endParaRPr lang="cs-CZ" sz="6000" dirty="0"/>
          </a:p>
        </p:txBody>
      </p:sp>
      <p:pic>
        <p:nvPicPr>
          <p:cNvPr id="8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56" y="1412776"/>
            <a:ext cx="9137600" cy="5399484"/>
          </a:xfrm>
        </p:spPr>
      </p:pic>
      <p:sp>
        <p:nvSpPr>
          <p:cNvPr id="3" name="Lichoběžník 2"/>
          <p:cNvSpPr/>
          <p:nvPr/>
        </p:nvSpPr>
        <p:spPr>
          <a:xfrm>
            <a:off x="2684377" y="6381328"/>
            <a:ext cx="216024" cy="144016"/>
          </a:xfrm>
          <a:prstGeom prst="trapezoid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Lichoběžník 4"/>
          <p:cNvSpPr/>
          <p:nvPr/>
        </p:nvSpPr>
        <p:spPr>
          <a:xfrm>
            <a:off x="2751192" y="4725144"/>
            <a:ext cx="216024" cy="144016"/>
          </a:xfrm>
          <a:prstGeom prst="trapezoid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Lichoběžník 5"/>
          <p:cNvSpPr/>
          <p:nvPr/>
        </p:nvSpPr>
        <p:spPr>
          <a:xfrm>
            <a:off x="2987824" y="4077072"/>
            <a:ext cx="216024" cy="144016"/>
          </a:xfrm>
          <a:prstGeom prst="trapezoid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792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412776"/>
            <a:ext cx="8229600" cy="3024336"/>
          </a:xfrm>
        </p:spPr>
        <p:txBody>
          <a:bodyPr>
            <a:no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Labe</a:t>
            </a:r>
            <a:r>
              <a:rPr lang="cs-CZ" dirty="0" smtClean="0">
                <a:solidFill>
                  <a:schemeClr val="tx1"/>
                </a:solidFill>
              </a:rPr>
              <a:t> je nejvodnatější českou řekou. Pramení v Krkonoších a u Děčína opouští naše území. Vlévá se do Severního moře.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5259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896" y="601296"/>
            <a:ext cx="4824536" cy="1299552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LABE</a:t>
            </a:r>
            <a:endParaRPr lang="cs-CZ" sz="6000" dirty="0"/>
          </a:p>
        </p:txBody>
      </p:sp>
      <p:pic>
        <p:nvPicPr>
          <p:cNvPr id="6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56" y="1412776"/>
            <a:ext cx="9137600" cy="5399484"/>
          </a:xfrm>
        </p:spPr>
      </p:pic>
      <p:sp>
        <p:nvSpPr>
          <p:cNvPr id="3" name="Volný tvar 2"/>
          <p:cNvSpPr/>
          <p:nvPr/>
        </p:nvSpPr>
        <p:spPr>
          <a:xfrm>
            <a:off x="2610819" y="1920240"/>
            <a:ext cx="2470859" cy="1711234"/>
          </a:xfrm>
          <a:custGeom>
            <a:avLst/>
            <a:gdLst>
              <a:gd name="connsiteX0" fmla="*/ 2104872 w 2470859"/>
              <a:gd name="connsiteY0" fmla="*/ 195943 h 1711234"/>
              <a:gd name="connsiteX1" fmla="*/ 2039558 w 2470859"/>
              <a:gd name="connsiteY1" fmla="*/ 261257 h 1711234"/>
              <a:gd name="connsiteX2" fmla="*/ 2013432 w 2470859"/>
              <a:gd name="connsiteY2" fmla="*/ 300446 h 1711234"/>
              <a:gd name="connsiteX3" fmla="*/ 2039558 w 2470859"/>
              <a:gd name="connsiteY3" fmla="*/ 457200 h 1711234"/>
              <a:gd name="connsiteX4" fmla="*/ 2065684 w 2470859"/>
              <a:gd name="connsiteY4" fmla="*/ 496389 h 1711234"/>
              <a:gd name="connsiteX5" fmla="*/ 2078747 w 2470859"/>
              <a:gd name="connsiteY5" fmla="*/ 561703 h 1711234"/>
              <a:gd name="connsiteX6" fmla="*/ 2157124 w 2470859"/>
              <a:gd name="connsiteY6" fmla="*/ 600891 h 1711234"/>
              <a:gd name="connsiteX7" fmla="*/ 2222438 w 2470859"/>
              <a:gd name="connsiteY7" fmla="*/ 666206 h 1711234"/>
              <a:gd name="connsiteX8" fmla="*/ 2287752 w 2470859"/>
              <a:gd name="connsiteY8" fmla="*/ 809897 h 1711234"/>
              <a:gd name="connsiteX9" fmla="*/ 2353067 w 2470859"/>
              <a:gd name="connsiteY9" fmla="*/ 862149 h 1711234"/>
              <a:gd name="connsiteX10" fmla="*/ 2457570 w 2470859"/>
              <a:gd name="connsiteY10" fmla="*/ 979714 h 1711234"/>
              <a:gd name="connsiteX11" fmla="*/ 2431444 w 2470859"/>
              <a:gd name="connsiteY11" fmla="*/ 1058091 h 1711234"/>
              <a:gd name="connsiteX12" fmla="*/ 2418381 w 2470859"/>
              <a:gd name="connsiteY12" fmla="*/ 1097280 h 1711234"/>
              <a:gd name="connsiteX13" fmla="*/ 2392255 w 2470859"/>
              <a:gd name="connsiteY13" fmla="*/ 1136469 h 1711234"/>
              <a:gd name="connsiteX14" fmla="*/ 2379192 w 2470859"/>
              <a:gd name="connsiteY14" fmla="*/ 1175657 h 1711234"/>
              <a:gd name="connsiteX15" fmla="*/ 2340004 w 2470859"/>
              <a:gd name="connsiteY15" fmla="*/ 1254034 h 1711234"/>
              <a:gd name="connsiteX16" fmla="*/ 2326941 w 2470859"/>
              <a:gd name="connsiteY16" fmla="*/ 1358537 h 1711234"/>
              <a:gd name="connsiteX17" fmla="*/ 2326941 w 2470859"/>
              <a:gd name="connsiteY17" fmla="*/ 1554480 h 1711234"/>
              <a:gd name="connsiteX18" fmla="*/ 2353067 w 2470859"/>
              <a:gd name="connsiteY18" fmla="*/ 1593669 h 1711234"/>
              <a:gd name="connsiteX19" fmla="*/ 2274690 w 2470859"/>
              <a:gd name="connsiteY19" fmla="*/ 1606731 h 1711234"/>
              <a:gd name="connsiteX20" fmla="*/ 2261627 w 2470859"/>
              <a:gd name="connsiteY20" fmla="*/ 1658983 h 1711234"/>
              <a:gd name="connsiteX21" fmla="*/ 2078747 w 2470859"/>
              <a:gd name="connsiteY21" fmla="*/ 1672046 h 1711234"/>
              <a:gd name="connsiteX22" fmla="*/ 1726050 w 2470859"/>
              <a:gd name="connsiteY22" fmla="*/ 1672046 h 1711234"/>
              <a:gd name="connsiteX23" fmla="*/ 1686861 w 2470859"/>
              <a:gd name="connsiteY23" fmla="*/ 1698171 h 1711234"/>
              <a:gd name="connsiteX24" fmla="*/ 1647672 w 2470859"/>
              <a:gd name="connsiteY24" fmla="*/ 1711234 h 1711234"/>
              <a:gd name="connsiteX25" fmla="*/ 1543170 w 2470859"/>
              <a:gd name="connsiteY25" fmla="*/ 1698171 h 1711234"/>
              <a:gd name="connsiteX26" fmla="*/ 1517044 w 2470859"/>
              <a:gd name="connsiteY26" fmla="*/ 1658983 h 1711234"/>
              <a:gd name="connsiteX27" fmla="*/ 1490918 w 2470859"/>
              <a:gd name="connsiteY27" fmla="*/ 1580606 h 1711234"/>
              <a:gd name="connsiteX28" fmla="*/ 1425604 w 2470859"/>
              <a:gd name="connsiteY28" fmla="*/ 1463040 h 1711234"/>
              <a:gd name="connsiteX29" fmla="*/ 1347227 w 2470859"/>
              <a:gd name="connsiteY29" fmla="*/ 1410789 h 1711234"/>
              <a:gd name="connsiteX30" fmla="*/ 1268850 w 2470859"/>
              <a:gd name="connsiteY30" fmla="*/ 1384663 h 1711234"/>
              <a:gd name="connsiteX31" fmla="*/ 1046781 w 2470859"/>
              <a:gd name="connsiteY31" fmla="*/ 1410789 h 1711234"/>
              <a:gd name="connsiteX32" fmla="*/ 1007592 w 2470859"/>
              <a:gd name="connsiteY32" fmla="*/ 1397726 h 1711234"/>
              <a:gd name="connsiteX33" fmla="*/ 876964 w 2470859"/>
              <a:gd name="connsiteY33" fmla="*/ 1384663 h 1711234"/>
              <a:gd name="connsiteX34" fmla="*/ 798587 w 2470859"/>
              <a:gd name="connsiteY34" fmla="*/ 1332411 h 1711234"/>
              <a:gd name="connsiteX35" fmla="*/ 720210 w 2470859"/>
              <a:gd name="connsiteY35" fmla="*/ 1293223 h 1711234"/>
              <a:gd name="connsiteX36" fmla="*/ 615707 w 2470859"/>
              <a:gd name="connsiteY36" fmla="*/ 1136469 h 1711234"/>
              <a:gd name="connsiteX37" fmla="*/ 589581 w 2470859"/>
              <a:gd name="connsiteY37" fmla="*/ 1097280 h 1711234"/>
              <a:gd name="connsiteX38" fmla="*/ 550392 w 2470859"/>
              <a:gd name="connsiteY38" fmla="*/ 979714 h 1711234"/>
              <a:gd name="connsiteX39" fmla="*/ 537330 w 2470859"/>
              <a:gd name="connsiteY39" fmla="*/ 940526 h 1711234"/>
              <a:gd name="connsiteX40" fmla="*/ 498141 w 2470859"/>
              <a:gd name="connsiteY40" fmla="*/ 914400 h 1711234"/>
              <a:gd name="connsiteX41" fmla="*/ 445890 w 2470859"/>
              <a:gd name="connsiteY41" fmla="*/ 836023 h 1711234"/>
              <a:gd name="connsiteX42" fmla="*/ 367512 w 2470859"/>
              <a:gd name="connsiteY42" fmla="*/ 796834 h 1711234"/>
              <a:gd name="connsiteX43" fmla="*/ 328324 w 2470859"/>
              <a:gd name="connsiteY43" fmla="*/ 809897 h 1711234"/>
              <a:gd name="connsiteX44" fmla="*/ 289135 w 2470859"/>
              <a:gd name="connsiteY44" fmla="*/ 836023 h 1711234"/>
              <a:gd name="connsiteX45" fmla="*/ 249947 w 2470859"/>
              <a:gd name="connsiteY45" fmla="*/ 822960 h 1711234"/>
              <a:gd name="connsiteX46" fmla="*/ 236884 w 2470859"/>
              <a:gd name="connsiteY46" fmla="*/ 718457 h 1711234"/>
              <a:gd name="connsiteX47" fmla="*/ 210758 w 2470859"/>
              <a:gd name="connsiteY47" fmla="*/ 679269 h 1711234"/>
              <a:gd name="connsiteX48" fmla="*/ 171570 w 2470859"/>
              <a:gd name="connsiteY48" fmla="*/ 666206 h 1711234"/>
              <a:gd name="connsiteX49" fmla="*/ 27878 w 2470859"/>
              <a:gd name="connsiteY49" fmla="*/ 653143 h 1711234"/>
              <a:gd name="connsiteX50" fmla="*/ 1752 w 2470859"/>
              <a:gd name="connsiteY50" fmla="*/ 574766 h 1711234"/>
              <a:gd name="connsiteX51" fmla="*/ 27878 w 2470859"/>
              <a:gd name="connsiteY51" fmla="*/ 496389 h 1711234"/>
              <a:gd name="connsiteX52" fmla="*/ 119318 w 2470859"/>
              <a:gd name="connsiteY52" fmla="*/ 378823 h 1711234"/>
              <a:gd name="connsiteX53" fmla="*/ 132381 w 2470859"/>
              <a:gd name="connsiteY53" fmla="*/ 339634 h 1711234"/>
              <a:gd name="connsiteX54" fmla="*/ 184632 w 2470859"/>
              <a:gd name="connsiteY54" fmla="*/ 326571 h 1711234"/>
              <a:gd name="connsiteX55" fmla="*/ 197695 w 2470859"/>
              <a:gd name="connsiteY55" fmla="*/ 287383 h 1711234"/>
              <a:gd name="connsiteX56" fmla="*/ 210758 w 2470859"/>
              <a:gd name="connsiteY56" fmla="*/ 235131 h 1711234"/>
              <a:gd name="connsiteX57" fmla="*/ 236884 w 2470859"/>
              <a:gd name="connsiteY57" fmla="*/ 195943 h 1711234"/>
              <a:gd name="connsiteX58" fmla="*/ 249947 w 2470859"/>
              <a:gd name="connsiteY58" fmla="*/ 0 h 1711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2470859" h="1711234">
                <a:moveTo>
                  <a:pt x="2104872" y="195943"/>
                </a:moveTo>
                <a:cubicBezTo>
                  <a:pt x="2083101" y="217714"/>
                  <a:pt x="2059833" y="238086"/>
                  <a:pt x="2039558" y="261257"/>
                </a:cubicBezTo>
                <a:cubicBezTo>
                  <a:pt x="2029220" y="273072"/>
                  <a:pt x="2014736" y="284800"/>
                  <a:pt x="2013432" y="300446"/>
                </a:cubicBezTo>
                <a:cubicBezTo>
                  <a:pt x="2011362" y="325280"/>
                  <a:pt x="2019842" y="417768"/>
                  <a:pt x="2039558" y="457200"/>
                </a:cubicBezTo>
                <a:cubicBezTo>
                  <a:pt x="2046579" y="471242"/>
                  <a:pt x="2056975" y="483326"/>
                  <a:pt x="2065684" y="496389"/>
                </a:cubicBezTo>
                <a:cubicBezTo>
                  <a:pt x="2070038" y="518160"/>
                  <a:pt x="2067732" y="542426"/>
                  <a:pt x="2078747" y="561703"/>
                </a:cubicBezTo>
                <a:cubicBezTo>
                  <a:pt x="2090665" y="582559"/>
                  <a:pt x="2137007" y="594186"/>
                  <a:pt x="2157124" y="600891"/>
                </a:cubicBezTo>
                <a:cubicBezTo>
                  <a:pt x="2182458" y="617781"/>
                  <a:pt x="2214521" y="631900"/>
                  <a:pt x="2222438" y="666206"/>
                </a:cubicBezTo>
                <a:cubicBezTo>
                  <a:pt x="2257895" y="819850"/>
                  <a:pt x="2184593" y="784107"/>
                  <a:pt x="2287752" y="809897"/>
                </a:cubicBezTo>
                <a:cubicBezTo>
                  <a:pt x="2359463" y="917463"/>
                  <a:pt x="2265702" y="794199"/>
                  <a:pt x="2353067" y="862149"/>
                </a:cubicBezTo>
                <a:cubicBezTo>
                  <a:pt x="2415012" y="910328"/>
                  <a:pt x="2422648" y="927333"/>
                  <a:pt x="2457570" y="979714"/>
                </a:cubicBezTo>
                <a:cubicBezTo>
                  <a:pt x="2480525" y="1048585"/>
                  <a:pt x="2474933" y="992858"/>
                  <a:pt x="2431444" y="1058091"/>
                </a:cubicBezTo>
                <a:cubicBezTo>
                  <a:pt x="2423806" y="1069548"/>
                  <a:pt x="2424539" y="1084964"/>
                  <a:pt x="2418381" y="1097280"/>
                </a:cubicBezTo>
                <a:cubicBezTo>
                  <a:pt x="2411360" y="1111322"/>
                  <a:pt x="2399276" y="1122427"/>
                  <a:pt x="2392255" y="1136469"/>
                </a:cubicBezTo>
                <a:cubicBezTo>
                  <a:pt x="2386097" y="1148785"/>
                  <a:pt x="2385350" y="1163341"/>
                  <a:pt x="2379192" y="1175657"/>
                </a:cubicBezTo>
                <a:cubicBezTo>
                  <a:pt x="2328547" y="1276947"/>
                  <a:pt x="2372838" y="1155534"/>
                  <a:pt x="2340004" y="1254034"/>
                </a:cubicBezTo>
                <a:cubicBezTo>
                  <a:pt x="2335650" y="1288868"/>
                  <a:pt x="2330616" y="1323624"/>
                  <a:pt x="2326941" y="1358537"/>
                </a:cubicBezTo>
                <a:cubicBezTo>
                  <a:pt x="2319721" y="1427130"/>
                  <a:pt x="2299425" y="1490278"/>
                  <a:pt x="2326941" y="1554480"/>
                </a:cubicBezTo>
                <a:cubicBezTo>
                  <a:pt x="2333126" y="1568910"/>
                  <a:pt x="2344358" y="1580606"/>
                  <a:pt x="2353067" y="1593669"/>
                </a:cubicBezTo>
                <a:cubicBezTo>
                  <a:pt x="2326941" y="1598023"/>
                  <a:pt x="2296243" y="1591336"/>
                  <a:pt x="2274690" y="1606731"/>
                </a:cubicBezTo>
                <a:cubicBezTo>
                  <a:pt x="2260081" y="1617166"/>
                  <a:pt x="2278659" y="1653306"/>
                  <a:pt x="2261627" y="1658983"/>
                </a:cubicBezTo>
                <a:cubicBezTo>
                  <a:pt x="2203648" y="1678310"/>
                  <a:pt x="2139707" y="1667692"/>
                  <a:pt x="2078747" y="1672046"/>
                </a:cubicBezTo>
                <a:cubicBezTo>
                  <a:pt x="1933429" y="1658835"/>
                  <a:pt x="1884519" y="1647025"/>
                  <a:pt x="1726050" y="1672046"/>
                </a:cubicBezTo>
                <a:cubicBezTo>
                  <a:pt x="1710543" y="1674495"/>
                  <a:pt x="1700903" y="1691150"/>
                  <a:pt x="1686861" y="1698171"/>
                </a:cubicBezTo>
                <a:cubicBezTo>
                  <a:pt x="1674545" y="1704329"/>
                  <a:pt x="1660735" y="1706880"/>
                  <a:pt x="1647672" y="1711234"/>
                </a:cubicBezTo>
                <a:cubicBezTo>
                  <a:pt x="1612838" y="1706880"/>
                  <a:pt x="1575764" y="1711209"/>
                  <a:pt x="1543170" y="1698171"/>
                </a:cubicBezTo>
                <a:cubicBezTo>
                  <a:pt x="1528593" y="1692340"/>
                  <a:pt x="1523420" y="1673329"/>
                  <a:pt x="1517044" y="1658983"/>
                </a:cubicBezTo>
                <a:cubicBezTo>
                  <a:pt x="1505859" y="1633818"/>
                  <a:pt x="1499627" y="1606732"/>
                  <a:pt x="1490918" y="1580606"/>
                </a:cubicBezTo>
                <a:cubicBezTo>
                  <a:pt x="1477306" y="1539769"/>
                  <a:pt x="1464104" y="1488707"/>
                  <a:pt x="1425604" y="1463040"/>
                </a:cubicBezTo>
                <a:cubicBezTo>
                  <a:pt x="1399478" y="1445623"/>
                  <a:pt x="1377015" y="1420718"/>
                  <a:pt x="1347227" y="1410789"/>
                </a:cubicBezTo>
                <a:lnTo>
                  <a:pt x="1268850" y="1384663"/>
                </a:lnTo>
                <a:cubicBezTo>
                  <a:pt x="1117980" y="1434952"/>
                  <a:pt x="1192273" y="1428974"/>
                  <a:pt x="1046781" y="1410789"/>
                </a:cubicBezTo>
                <a:cubicBezTo>
                  <a:pt x="1033718" y="1406435"/>
                  <a:pt x="1021201" y="1399820"/>
                  <a:pt x="1007592" y="1397726"/>
                </a:cubicBezTo>
                <a:cubicBezTo>
                  <a:pt x="964341" y="1391072"/>
                  <a:pt x="918732" y="1397716"/>
                  <a:pt x="876964" y="1384663"/>
                </a:cubicBezTo>
                <a:cubicBezTo>
                  <a:pt x="846994" y="1375297"/>
                  <a:pt x="824713" y="1349828"/>
                  <a:pt x="798587" y="1332411"/>
                </a:cubicBezTo>
                <a:cubicBezTo>
                  <a:pt x="747945" y="1298650"/>
                  <a:pt x="774289" y="1311250"/>
                  <a:pt x="720210" y="1293223"/>
                </a:cubicBezTo>
                <a:lnTo>
                  <a:pt x="615707" y="1136469"/>
                </a:lnTo>
                <a:cubicBezTo>
                  <a:pt x="606998" y="1123406"/>
                  <a:pt x="594546" y="1112174"/>
                  <a:pt x="589581" y="1097280"/>
                </a:cubicBezTo>
                <a:lnTo>
                  <a:pt x="550392" y="979714"/>
                </a:lnTo>
                <a:cubicBezTo>
                  <a:pt x="546038" y="966651"/>
                  <a:pt x="548787" y="948164"/>
                  <a:pt x="537330" y="940526"/>
                </a:cubicBezTo>
                <a:lnTo>
                  <a:pt x="498141" y="914400"/>
                </a:lnTo>
                <a:cubicBezTo>
                  <a:pt x="480724" y="888274"/>
                  <a:pt x="475678" y="845952"/>
                  <a:pt x="445890" y="836023"/>
                </a:cubicBezTo>
                <a:cubicBezTo>
                  <a:pt x="391807" y="817995"/>
                  <a:pt x="418158" y="830598"/>
                  <a:pt x="367512" y="796834"/>
                </a:cubicBezTo>
                <a:cubicBezTo>
                  <a:pt x="354449" y="801188"/>
                  <a:pt x="340640" y="803739"/>
                  <a:pt x="328324" y="809897"/>
                </a:cubicBezTo>
                <a:cubicBezTo>
                  <a:pt x="314282" y="816918"/>
                  <a:pt x="304621" y="833442"/>
                  <a:pt x="289135" y="836023"/>
                </a:cubicBezTo>
                <a:cubicBezTo>
                  <a:pt x="275553" y="838287"/>
                  <a:pt x="263010" y="827314"/>
                  <a:pt x="249947" y="822960"/>
                </a:cubicBezTo>
                <a:cubicBezTo>
                  <a:pt x="245593" y="788126"/>
                  <a:pt x="246121" y="752325"/>
                  <a:pt x="236884" y="718457"/>
                </a:cubicBezTo>
                <a:cubicBezTo>
                  <a:pt x="232753" y="703311"/>
                  <a:pt x="223017" y="689076"/>
                  <a:pt x="210758" y="679269"/>
                </a:cubicBezTo>
                <a:cubicBezTo>
                  <a:pt x="200006" y="670667"/>
                  <a:pt x="185201" y="668153"/>
                  <a:pt x="171570" y="666206"/>
                </a:cubicBezTo>
                <a:cubicBezTo>
                  <a:pt x="123959" y="659404"/>
                  <a:pt x="75775" y="657497"/>
                  <a:pt x="27878" y="653143"/>
                </a:cubicBezTo>
                <a:cubicBezTo>
                  <a:pt x="19169" y="627017"/>
                  <a:pt x="-6957" y="600892"/>
                  <a:pt x="1752" y="574766"/>
                </a:cubicBezTo>
                <a:lnTo>
                  <a:pt x="27878" y="496389"/>
                </a:lnTo>
                <a:cubicBezTo>
                  <a:pt x="52387" y="300315"/>
                  <a:pt x="156" y="446916"/>
                  <a:pt x="119318" y="378823"/>
                </a:cubicBezTo>
                <a:cubicBezTo>
                  <a:pt x="131273" y="371991"/>
                  <a:pt x="121629" y="348236"/>
                  <a:pt x="132381" y="339634"/>
                </a:cubicBezTo>
                <a:cubicBezTo>
                  <a:pt x="146400" y="328419"/>
                  <a:pt x="167215" y="330925"/>
                  <a:pt x="184632" y="326571"/>
                </a:cubicBezTo>
                <a:cubicBezTo>
                  <a:pt x="188986" y="313508"/>
                  <a:pt x="193912" y="300622"/>
                  <a:pt x="197695" y="287383"/>
                </a:cubicBezTo>
                <a:cubicBezTo>
                  <a:pt x="202627" y="270120"/>
                  <a:pt x="203686" y="251633"/>
                  <a:pt x="210758" y="235131"/>
                </a:cubicBezTo>
                <a:cubicBezTo>
                  <a:pt x="216942" y="220701"/>
                  <a:pt x="228175" y="209006"/>
                  <a:pt x="236884" y="195943"/>
                </a:cubicBezTo>
                <a:cubicBezTo>
                  <a:pt x="266470" y="107184"/>
                  <a:pt x="249947" y="170524"/>
                  <a:pt x="249947" y="0"/>
                </a:cubicBezTo>
              </a:path>
            </a:pathLst>
          </a:custGeom>
          <a:noFill/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792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628800"/>
            <a:ext cx="8229600" cy="3744416"/>
          </a:xfrm>
        </p:spPr>
        <p:txBody>
          <a:bodyPr>
            <a:no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Ve východní části naší republiky je nejvýznamnější řeka </a:t>
            </a:r>
            <a:r>
              <a:rPr lang="cs-CZ" b="1" dirty="0" smtClean="0">
                <a:solidFill>
                  <a:schemeClr val="tx1"/>
                </a:solidFill>
              </a:rPr>
              <a:t>MORAVA</a:t>
            </a:r>
            <a:r>
              <a:rPr lang="cs-CZ" dirty="0" smtClean="0">
                <a:solidFill>
                  <a:schemeClr val="tx1"/>
                </a:solidFill>
              </a:rPr>
              <a:t>. Pramení pod Kralickým Sněžníkem a směřuje k jihu přes celé území Moravy.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956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188640"/>
            <a:ext cx="4114800" cy="135676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MORAVA</a:t>
            </a:r>
            <a:endParaRPr lang="cs-CZ" sz="6000" dirty="0"/>
          </a:p>
        </p:txBody>
      </p:sp>
      <p:pic>
        <p:nvPicPr>
          <p:cNvPr id="6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56" y="1412776"/>
            <a:ext cx="9137600" cy="5399484"/>
          </a:xfrm>
        </p:spPr>
      </p:pic>
      <p:sp>
        <p:nvSpPr>
          <p:cNvPr id="3" name="Volný tvar 2"/>
          <p:cNvSpPr/>
          <p:nvPr/>
        </p:nvSpPr>
        <p:spPr>
          <a:xfrm>
            <a:off x="6230983" y="3252651"/>
            <a:ext cx="993469" cy="3187338"/>
          </a:xfrm>
          <a:custGeom>
            <a:avLst/>
            <a:gdLst>
              <a:gd name="connsiteX0" fmla="*/ 274320 w 993469"/>
              <a:gd name="connsiteY0" fmla="*/ 3187338 h 3187338"/>
              <a:gd name="connsiteX1" fmla="*/ 287383 w 993469"/>
              <a:gd name="connsiteY1" fmla="*/ 3069772 h 3187338"/>
              <a:gd name="connsiteX2" fmla="*/ 339634 w 993469"/>
              <a:gd name="connsiteY2" fmla="*/ 2991395 h 3187338"/>
              <a:gd name="connsiteX3" fmla="*/ 352697 w 993469"/>
              <a:gd name="connsiteY3" fmla="*/ 2952206 h 3187338"/>
              <a:gd name="connsiteX4" fmla="*/ 404948 w 993469"/>
              <a:gd name="connsiteY4" fmla="*/ 2873829 h 3187338"/>
              <a:gd name="connsiteX5" fmla="*/ 418011 w 993469"/>
              <a:gd name="connsiteY5" fmla="*/ 2834640 h 3187338"/>
              <a:gd name="connsiteX6" fmla="*/ 457200 w 993469"/>
              <a:gd name="connsiteY6" fmla="*/ 2821578 h 3187338"/>
              <a:gd name="connsiteX7" fmla="*/ 470263 w 993469"/>
              <a:gd name="connsiteY7" fmla="*/ 2782389 h 3187338"/>
              <a:gd name="connsiteX8" fmla="*/ 587828 w 993469"/>
              <a:gd name="connsiteY8" fmla="*/ 2690949 h 3187338"/>
              <a:gd name="connsiteX9" fmla="*/ 666206 w 993469"/>
              <a:gd name="connsiteY9" fmla="*/ 2638698 h 3187338"/>
              <a:gd name="connsiteX10" fmla="*/ 705394 w 993469"/>
              <a:gd name="connsiteY10" fmla="*/ 2612572 h 3187338"/>
              <a:gd name="connsiteX11" fmla="*/ 744583 w 993469"/>
              <a:gd name="connsiteY11" fmla="*/ 2599509 h 3187338"/>
              <a:gd name="connsiteX12" fmla="*/ 770708 w 993469"/>
              <a:gd name="connsiteY12" fmla="*/ 2560320 h 3187338"/>
              <a:gd name="connsiteX13" fmla="*/ 809897 w 993469"/>
              <a:gd name="connsiteY13" fmla="*/ 2534195 h 3187338"/>
              <a:gd name="connsiteX14" fmla="*/ 836023 w 993469"/>
              <a:gd name="connsiteY14" fmla="*/ 2455818 h 3187338"/>
              <a:gd name="connsiteX15" fmla="*/ 862148 w 993469"/>
              <a:gd name="connsiteY15" fmla="*/ 2364378 h 3187338"/>
              <a:gd name="connsiteX16" fmla="*/ 875211 w 993469"/>
              <a:gd name="connsiteY16" fmla="*/ 2325189 h 3187338"/>
              <a:gd name="connsiteX17" fmla="*/ 953588 w 993469"/>
              <a:gd name="connsiteY17" fmla="*/ 2272938 h 3187338"/>
              <a:gd name="connsiteX18" fmla="*/ 979714 w 993469"/>
              <a:gd name="connsiteY18" fmla="*/ 2233749 h 3187338"/>
              <a:gd name="connsiteX19" fmla="*/ 979714 w 993469"/>
              <a:gd name="connsiteY19" fmla="*/ 1959429 h 3187338"/>
              <a:gd name="connsiteX20" fmla="*/ 940526 w 993469"/>
              <a:gd name="connsiteY20" fmla="*/ 1881052 h 3187338"/>
              <a:gd name="connsiteX21" fmla="*/ 901337 w 993469"/>
              <a:gd name="connsiteY21" fmla="*/ 1867989 h 3187338"/>
              <a:gd name="connsiteX22" fmla="*/ 822960 w 993469"/>
              <a:gd name="connsiteY22" fmla="*/ 1802675 h 3187338"/>
              <a:gd name="connsiteX23" fmla="*/ 770708 w 993469"/>
              <a:gd name="connsiteY23" fmla="*/ 1724298 h 3187338"/>
              <a:gd name="connsiteX24" fmla="*/ 731520 w 993469"/>
              <a:gd name="connsiteY24" fmla="*/ 1502229 h 3187338"/>
              <a:gd name="connsiteX25" fmla="*/ 718457 w 993469"/>
              <a:gd name="connsiteY25" fmla="*/ 1463040 h 3187338"/>
              <a:gd name="connsiteX26" fmla="*/ 666206 w 993469"/>
              <a:gd name="connsiteY26" fmla="*/ 1384663 h 3187338"/>
              <a:gd name="connsiteX27" fmla="*/ 640080 w 993469"/>
              <a:gd name="connsiteY27" fmla="*/ 1214846 h 3187338"/>
              <a:gd name="connsiteX28" fmla="*/ 587828 w 993469"/>
              <a:gd name="connsiteY28" fmla="*/ 1136469 h 3187338"/>
              <a:gd name="connsiteX29" fmla="*/ 561703 w 993469"/>
              <a:gd name="connsiteY29" fmla="*/ 1097280 h 3187338"/>
              <a:gd name="connsiteX30" fmla="*/ 483326 w 993469"/>
              <a:gd name="connsiteY30" fmla="*/ 1045029 h 3187338"/>
              <a:gd name="connsiteX31" fmla="*/ 444137 w 993469"/>
              <a:gd name="connsiteY31" fmla="*/ 1005840 h 3187338"/>
              <a:gd name="connsiteX32" fmla="*/ 300446 w 993469"/>
              <a:gd name="connsiteY32" fmla="*/ 979715 h 3187338"/>
              <a:gd name="connsiteX33" fmla="*/ 261257 w 993469"/>
              <a:gd name="connsiteY33" fmla="*/ 953589 h 3187338"/>
              <a:gd name="connsiteX34" fmla="*/ 248194 w 993469"/>
              <a:gd name="connsiteY34" fmla="*/ 888275 h 3187338"/>
              <a:gd name="connsiteX35" fmla="*/ 222068 w 993469"/>
              <a:gd name="connsiteY35" fmla="*/ 796835 h 3187338"/>
              <a:gd name="connsiteX36" fmla="*/ 182880 w 993469"/>
              <a:gd name="connsiteY36" fmla="*/ 718458 h 3187338"/>
              <a:gd name="connsiteX37" fmla="*/ 156754 w 993469"/>
              <a:gd name="connsiteY37" fmla="*/ 548640 h 3187338"/>
              <a:gd name="connsiteX38" fmla="*/ 130628 w 993469"/>
              <a:gd name="connsiteY38" fmla="*/ 509452 h 3187338"/>
              <a:gd name="connsiteX39" fmla="*/ 117566 w 993469"/>
              <a:gd name="connsiteY39" fmla="*/ 470263 h 3187338"/>
              <a:gd name="connsiteX40" fmla="*/ 156754 w 993469"/>
              <a:gd name="connsiteY40" fmla="*/ 391886 h 3187338"/>
              <a:gd name="connsiteX41" fmla="*/ 169817 w 993469"/>
              <a:gd name="connsiteY41" fmla="*/ 313509 h 3187338"/>
              <a:gd name="connsiteX42" fmla="*/ 169817 w 993469"/>
              <a:gd name="connsiteY42" fmla="*/ 235132 h 3187338"/>
              <a:gd name="connsiteX43" fmla="*/ 130628 w 993469"/>
              <a:gd name="connsiteY43" fmla="*/ 222069 h 3187338"/>
              <a:gd name="connsiteX44" fmla="*/ 91440 w 993469"/>
              <a:gd name="connsiteY44" fmla="*/ 195943 h 3187338"/>
              <a:gd name="connsiteX45" fmla="*/ 13063 w 993469"/>
              <a:gd name="connsiteY45" fmla="*/ 182880 h 3187338"/>
              <a:gd name="connsiteX46" fmla="*/ 0 w 993469"/>
              <a:gd name="connsiteY46" fmla="*/ 143692 h 3187338"/>
              <a:gd name="connsiteX47" fmla="*/ 13063 w 993469"/>
              <a:gd name="connsiteY47" fmla="*/ 91440 h 3187338"/>
              <a:gd name="connsiteX48" fmla="*/ 39188 w 993469"/>
              <a:gd name="connsiteY48" fmla="*/ 0 h 3187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993469" h="3187338">
                <a:moveTo>
                  <a:pt x="274320" y="3187338"/>
                </a:moveTo>
                <a:cubicBezTo>
                  <a:pt x="278674" y="3148149"/>
                  <a:pt x="274914" y="3107178"/>
                  <a:pt x="287383" y="3069772"/>
                </a:cubicBezTo>
                <a:cubicBezTo>
                  <a:pt x="297312" y="3039984"/>
                  <a:pt x="339634" y="2991395"/>
                  <a:pt x="339634" y="2991395"/>
                </a:cubicBezTo>
                <a:cubicBezTo>
                  <a:pt x="343988" y="2978332"/>
                  <a:pt x="346010" y="2964243"/>
                  <a:pt x="352697" y="2952206"/>
                </a:cubicBezTo>
                <a:cubicBezTo>
                  <a:pt x="367946" y="2924758"/>
                  <a:pt x="395019" y="2903617"/>
                  <a:pt x="404948" y="2873829"/>
                </a:cubicBezTo>
                <a:cubicBezTo>
                  <a:pt x="409302" y="2860766"/>
                  <a:pt x="408274" y="2844376"/>
                  <a:pt x="418011" y="2834640"/>
                </a:cubicBezTo>
                <a:cubicBezTo>
                  <a:pt x="427748" y="2824904"/>
                  <a:pt x="444137" y="2825932"/>
                  <a:pt x="457200" y="2821578"/>
                </a:cubicBezTo>
                <a:cubicBezTo>
                  <a:pt x="461554" y="2808515"/>
                  <a:pt x="462625" y="2793846"/>
                  <a:pt x="470263" y="2782389"/>
                </a:cubicBezTo>
                <a:cubicBezTo>
                  <a:pt x="494820" y="2745552"/>
                  <a:pt x="556684" y="2711712"/>
                  <a:pt x="587828" y="2690949"/>
                </a:cubicBezTo>
                <a:lnTo>
                  <a:pt x="666206" y="2638698"/>
                </a:lnTo>
                <a:cubicBezTo>
                  <a:pt x="679269" y="2629990"/>
                  <a:pt x="690500" y="2617537"/>
                  <a:pt x="705394" y="2612572"/>
                </a:cubicBezTo>
                <a:lnTo>
                  <a:pt x="744583" y="2599509"/>
                </a:lnTo>
                <a:cubicBezTo>
                  <a:pt x="753291" y="2586446"/>
                  <a:pt x="759607" y="2571421"/>
                  <a:pt x="770708" y="2560320"/>
                </a:cubicBezTo>
                <a:cubicBezTo>
                  <a:pt x="781809" y="2549219"/>
                  <a:pt x="801576" y="2547508"/>
                  <a:pt x="809897" y="2534195"/>
                </a:cubicBezTo>
                <a:cubicBezTo>
                  <a:pt x="824493" y="2510842"/>
                  <a:pt x="827314" y="2481944"/>
                  <a:pt x="836023" y="2455818"/>
                </a:cubicBezTo>
                <a:cubicBezTo>
                  <a:pt x="867342" y="2361861"/>
                  <a:pt x="829346" y="2479188"/>
                  <a:pt x="862148" y="2364378"/>
                </a:cubicBezTo>
                <a:cubicBezTo>
                  <a:pt x="865931" y="2351138"/>
                  <a:pt x="865474" y="2334926"/>
                  <a:pt x="875211" y="2325189"/>
                </a:cubicBezTo>
                <a:cubicBezTo>
                  <a:pt x="897414" y="2302986"/>
                  <a:pt x="953588" y="2272938"/>
                  <a:pt x="953588" y="2272938"/>
                </a:cubicBezTo>
                <a:cubicBezTo>
                  <a:pt x="962297" y="2259875"/>
                  <a:pt x="974749" y="2248643"/>
                  <a:pt x="979714" y="2233749"/>
                </a:cubicBezTo>
                <a:cubicBezTo>
                  <a:pt x="1006495" y="2153405"/>
                  <a:pt x="987231" y="2027081"/>
                  <a:pt x="979714" y="1959429"/>
                </a:cubicBezTo>
                <a:cubicBezTo>
                  <a:pt x="977405" y="1938651"/>
                  <a:pt x="956367" y="1893725"/>
                  <a:pt x="940526" y="1881052"/>
                </a:cubicBezTo>
                <a:cubicBezTo>
                  <a:pt x="929774" y="1872450"/>
                  <a:pt x="913653" y="1874147"/>
                  <a:pt x="901337" y="1867989"/>
                </a:cubicBezTo>
                <a:cubicBezTo>
                  <a:pt x="873892" y="1854266"/>
                  <a:pt x="841345" y="1826312"/>
                  <a:pt x="822960" y="1802675"/>
                </a:cubicBezTo>
                <a:cubicBezTo>
                  <a:pt x="803683" y="1777890"/>
                  <a:pt x="770708" y="1724298"/>
                  <a:pt x="770708" y="1724298"/>
                </a:cubicBezTo>
                <a:cubicBezTo>
                  <a:pt x="720467" y="1573569"/>
                  <a:pt x="762633" y="1720018"/>
                  <a:pt x="731520" y="1502229"/>
                </a:cubicBezTo>
                <a:cubicBezTo>
                  <a:pt x="729573" y="1488598"/>
                  <a:pt x="725144" y="1475077"/>
                  <a:pt x="718457" y="1463040"/>
                </a:cubicBezTo>
                <a:cubicBezTo>
                  <a:pt x="703208" y="1435592"/>
                  <a:pt x="666206" y="1384663"/>
                  <a:pt x="666206" y="1384663"/>
                </a:cubicBezTo>
                <a:cubicBezTo>
                  <a:pt x="665615" y="1379938"/>
                  <a:pt x="650398" y="1237545"/>
                  <a:pt x="640080" y="1214846"/>
                </a:cubicBezTo>
                <a:cubicBezTo>
                  <a:pt x="627087" y="1186261"/>
                  <a:pt x="605245" y="1162595"/>
                  <a:pt x="587828" y="1136469"/>
                </a:cubicBezTo>
                <a:cubicBezTo>
                  <a:pt x="579119" y="1123406"/>
                  <a:pt x="574766" y="1105989"/>
                  <a:pt x="561703" y="1097280"/>
                </a:cubicBezTo>
                <a:cubicBezTo>
                  <a:pt x="535577" y="1079863"/>
                  <a:pt x="505529" y="1067232"/>
                  <a:pt x="483326" y="1045029"/>
                </a:cubicBezTo>
                <a:cubicBezTo>
                  <a:pt x="470263" y="1031966"/>
                  <a:pt x="459508" y="1016087"/>
                  <a:pt x="444137" y="1005840"/>
                </a:cubicBezTo>
                <a:cubicBezTo>
                  <a:pt x="416258" y="987254"/>
                  <a:pt x="304869" y="980268"/>
                  <a:pt x="300446" y="979715"/>
                </a:cubicBezTo>
                <a:cubicBezTo>
                  <a:pt x="287383" y="971006"/>
                  <a:pt x="269046" y="967220"/>
                  <a:pt x="261257" y="953589"/>
                </a:cubicBezTo>
                <a:cubicBezTo>
                  <a:pt x="250241" y="934312"/>
                  <a:pt x="253010" y="909949"/>
                  <a:pt x="248194" y="888275"/>
                </a:cubicBezTo>
                <a:cubicBezTo>
                  <a:pt x="244845" y="873205"/>
                  <a:pt x="230797" y="814293"/>
                  <a:pt x="222068" y="796835"/>
                </a:cubicBezTo>
                <a:cubicBezTo>
                  <a:pt x="171423" y="695545"/>
                  <a:pt x="215714" y="816958"/>
                  <a:pt x="182880" y="718458"/>
                </a:cubicBezTo>
                <a:cubicBezTo>
                  <a:pt x="179134" y="680996"/>
                  <a:pt x="180292" y="595716"/>
                  <a:pt x="156754" y="548640"/>
                </a:cubicBezTo>
                <a:cubicBezTo>
                  <a:pt x="149733" y="534598"/>
                  <a:pt x="139337" y="522515"/>
                  <a:pt x="130628" y="509452"/>
                </a:cubicBezTo>
                <a:cubicBezTo>
                  <a:pt x="126274" y="496389"/>
                  <a:pt x="117566" y="484033"/>
                  <a:pt x="117566" y="470263"/>
                </a:cubicBezTo>
                <a:cubicBezTo>
                  <a:pt x="117566" y="443221"/>
                  <a:pt x="143544" y="411701"/>
                  <a:pt x="156754" y="391886"/>
                </a:cubicBezTo>
                <a:cubicBezTo>
                  <a:pt x="161108" y="365760"/>
                  <a:pt x="164071" y="339364"/>
                  <a:pt x="169817" y="313509"/>
                </a:cubicBezTo>
                <a:cubicBezTo>
                  <a:pt x="176151" y="285008"/>
                  <a:pt x="198318" y="263632"/>
                  <a:pt x="169817" y="235132"/>
                </a:cubicBezTo>
                <a:cubicBezTo>
                  <a:pt x="160080" y="225396"/>
                  <a:pt x="143691" y="226423"/>
                  <a:pt x="130628" y="222069"/>
                </a:cubicBezTo>
                <a:cubicBezTo>
                  <a:pt x="117565" y="213360"/>
                  <a:pt x="106334" y="200908"/>
                  <a:pt x="91440" y="195943"/>
                </a:cubicBezTo>
                <a:cubicBezTo>
                  <a:pt x="66313" y="187567"/>
                  <a:pt x="36059" y="196021"/>
                  <a:pt x="13063" y="182880"/>
                </a:cubicBezTo>
                <a:cubicBezTo>
                  <a:pt x="1108" y="176049"/>
                  <a:pt x="4354" y="156755"/>
                  <a:pt x="0" y="143692"/>
                </a:cubicBezTo>
                <a:cubicBezTo>
                  <a:pt x="4354" y="126275"/>
                  <a:pt x="7904" y="108636"/>
                  <a:pt x="13063" y="91440"/>
                </a:cubicBezTo>
                <a:cubicBezTo>
                  <a:pt x="40565" y="-235"/>
                  <a:pt x="39188" y="42051"/>
                  <a:pt x="39188" y="0"/>
                </a:cubicBezTo>
              </a:path>
            </a:pathLst>
          </a:custGeom>
          <a:noFill/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792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340768"/>
            <a:ext cx="8229600" cy="352839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 jihozápadě od Ostravy pramení řeka </a:t>
            </a:r>
            <a:r>
              <a:rPr lang="cs-CZ" b="1" dirty="0" smtClean="0">
                <a:solidFill>
                  <a:schemeClr val="tx1"/>
                </a:solidFill>
              </a:rPr>
              <a:t>ODRA</a:t>
            </a:r>
            <a:r>
              <a:rPr lang="cs-CZ" dirty="0" smtClean="0">
                <a:solidFill>
                  <a:schemeClr val="tx1"/>
                </a:solidFill>
              </a:rPr>
              <a:t>, která odvodňuje vodu z části našeho území.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0542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56" y="1412776"/>
            <a:ext cx="9137600" cy="539948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2242592" cy="1284752"/>
          </a:xfrm>
        </p:spPr>
        <p:txBody>
          <a:bodyPr/>
          <a:lstStyle/>
          <a:p>
            <a:r>
              <a:rPr lang="cs-CZ" sz="6000" dirty="0" smtClean="0"/>
              <a:t>ODRA</a:t>
            </a:r>
            <a:endParaRPr lang="cs-CZ" sz="6000" dirty="0"/>
          </a:p>
        </p:txBody>
      </p:sp>
      <p:sp>
        <p:nvSpPr>
          <p:cNvPr id="3" name="Volný tvar 2"/>
          <p:cNvSpPr/>
          <p:nvPr/>
        </p:nvSpPr>
        <p:spPr>
          <a:xfrm>
            <a:off x="7210697" y="3722914"/>
            <a:ext cx="1099383" cy="653143"/>
          </a:xfrm>
          <a:custGeom>
            <a:avLst/>
            <a:gdLst>
              <a:gd name="connsiteX0" fmla="*/ 0 w 1099383"/>
              <a:gd name="connsiteY0" fmla="*/ 653143 h 653143"/>
              <a:gd name="connsiteX1" fmla="*/ 13063 w 1099383"/>
              <a:gd name="connsiteY1" fmla="*/ 574766 h 653143"/>
              <a:gd name="connsiteX2" fmla="*/ 65314 w 1099383"/>
              <a:gd name="connsiteY2" fmla="*/ 496389 h 653143"/>
              <a:gd name="connsiteX3" fmla="*/ 78377 w 1099383"/>
              <a:gd name="connsiteY3" fmla="*/ 457200 h 653143"/>
              <a:gd name="connsiteX4" fmla="*/ 117566 w 1099383"/>
              <a:gd name="connsiteY4" fmla="*/ 431075 h 653143"/>
              <a:gd name="connsiteX5" fmla="*/ 300446 w 1099383"/>
              <a:gd name="connsiteY5" fmla="*/ 444137 h 653143"/>
              <a:gd name="connsiteX6" fmla="*/ 365760 w 1099383"/>
              <a:gd name="connsiteY6" fmla="*/ 509452 h 653143"/>
              <a:gd name="connsiteX7" fmla="*/ 404949 w 1099383"/>
              <a:gd name="connsiteY7" fmla="*/ 535577 h 653143"/>
              <a:gd name="connsiteX8" fmla="*/ 483326 w 1099383"/>
              <a:gd name="connsiteY8" fmla="*/ 587829 h 653143"/>
              <a:gd name="connsiteX9" fmla="*/ 587829 w 1099383"/>
              <a:gd name="connsiteY9" fmla="*/ 613955 h 653143"/>
              <a:gd name="connsiteX10" fmla="*/ 600892 w 1099383"/>
              <a:gd name="connsiteY10" fmla="*/ 574766 h 653143"/>
              <a:gd name="connsiteX11" fmla="*/ 679269 w 1099383"/>
              <a:gd name="connsiteY11" fmla="*/ 522515 h 653143"/>
              <a:gd name="connsiteX12" fmla="*/ 718457 w 1099383"/>
              <a:gd name="connsiteY12" fmla="*/ 483326 h 653143"/>
              <a:gd name="connsiteX13" fmla="*/ 796834 w 1099383"/>
              <a:gd name="connsiteY13" fmla="*/ 431075 h 653143"/>
              <a:gd name="connsiteX14" fmla="*/ 888274 w 1099383"/>
              <a:gd name="connsiteY14" fmla="*/ 326572 h 653143"/>
              <a:gd name="connsiteX15" fmla="*/ 901337 w 1099383"/>
              <a:gd name="connsiteY15" fmla="*/ 248195 h 653143"/>
              <a:gd name="connsiteX16" fmla="*/ 914400 w 1099383"/>
              <a:gd name="connsiteY16" fmla="*/ 209006 h 653143"/>
              <a:gd name="connsiteX17" fmla="*/ 927463 w 1099383"/>
              <a:gd name="connsiteY17" fmla="*/ 143692 h 653143"/>
              <a:gd name="connsiteX18" fmla="*/ 966652 w 1099383"/>
              <a:gd name="connsiteY18" fmla="*/ 130629 h 653143"/>
              <a:gd name="connsiteX19" fmla="*/ 1018903 w 1099383"/>
              <a:gd name="connsiteY19" fmla="*/ 117566 h 653143"/>
              <a:gd name="connsiteX20" fmla="*/ 1058092 w 1099383"/>
              <a:gd name="connsiteY20" fmla="*/ 91440 h 653143"/>
              <a:gd name="connsiteX21" fmla="*/ 1097280 w 1099383"/>
              <a:gd name="connsiteY21" fmla="*/ 0 h 653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099383" h="653143">
                <a:moveTo>
                  <a:pt x="0" y="653143"/>
                </a:moveTo>
                <a:cubicBezTo>
                  <a:pt x="4354" y="627017"/>
                  <a:pt x="2876" y="599215"/>
                  <a:pt x="13063" y="574766"/>
                </a:cubicBezTo>
                <a:cubicBezTo>
                  <a:pt x="25140" y="545782"/>
                  <a:pt x="55385" y="526177"/>
                  <a:pt x="65314" y="496389"/>
                </a:cubicBezTo>
                <a:cubicBezTo>
                  <a:pt x="69668" y="483326"/>
                  <a:pt x="69775" y="467952"/>
                  <a:pt x="78377" y="457200"/>
                </a:cubicBezTo>
                <a:cubicBezTo>
                  <a:pt x="88185" y="444941"/>
                  <a:pt x="104503" y="439783"/>
                  <a:pt x="117566" y="431075"/>
                </a:cubicBezTo>
                <a:cubicBezTo>
                  <a:pt x="178526" y="435429"/>
                  <a:pt x="240261" y="433516"/>
                  <a:pt x="300446" y="444137"/>
                </a:cubicBezTo>
                <a:cubicBezTo>
                  <a:pt x="342744" y="451601"/>
                  <a:pt x="340879" y="484571"/>
                  <a:pt x="365760" y="509452"/>
                </a:cubicBezTo>
                <a:cubicBezTo>
                  <a:pt x="376861" y="520553"/>
                  <a:pt x="392888" y="525526"/>
                  <a:pt x="404949" y="535577"/>
                </a:cubicBezTo>
                <a:cubicBezTo>
                  <a:pt x="470184" y="589940"/>
                  <a:pt x="414454" y="564872"/>
                  <a:pt x="483326" y="587829"/>
                </a:cubicBezTo>
                <a:cubicBezTo>
                  <a:pt x="513272" y="632747"/>
                  <a:pt x="512308" y="657110"/>
                  <a:pt x="587829" y="613955"/>
                </a:cubicBezTo>
                <a:cubicBezTo>
                  <a:pt x="599784" y="607123"/>
                  <a:pt x="591155" y="584503"/>
                  <a:pt x="600892" y="574766"/>
                </a:cubicBezTo>
                <a:cubicBezTo>
                  <a:pt x="623095" y="552563"/>
                  <a:pt x="657067" y="544718"/>
                  <a:pt x="679269" y="522515"/>
                </a:cubicBezTo>
                <a:cubicBezTo>
                  <a:pt x="692332" y="509452"/>
                  <a:pt x="703875" y="494668"/>
                  <a:pt x="718457" y="483326"/>
                </a:cubicBezTo>
                <a:cubicBezTo>
                  <a:pt x="743242" y="464049"/>
                  <a:pt x="796834" y="431075"/>
                  <a:pt x="796834" y="431075"/>
                </a:cubicBezTo>
                <a:cubicBezTo>
                  <a:pt x="857794" y="339634"/>
                  <a:pt x="822960" y="370114"/>
                  <a:pt x="888274" y="326572"/>
                </a:cubicBezTo>
                <a:cubicBezTo>
                  <a:pt x="892628" y="300446"/>
                  <a:pt x="895591" y="274050"/>
                  <a:pt x="901337" y="248195"/>
                </a:cubicBezTo>
                <a:cubicBezTo>
                  <a:pt x="904324" y="234753"/>
                  <a:pt x="911060" y="222364"/>
                  <a:pt x="914400" y="209006"/>
                </a:cubicBezTo>
                <a:cubicBezTo>
                  <a:pt x="919785" y="187466"/>
                  <a:pt x="915147" y="162166"/>
                  <a:pt x="927463" y="143692"/>
                </a:cubicBezTo>
                <a:cubicBezTo>
                  <a:pt x="935101" y="132235"/>
                  <a:pt x="953412" y="134412"/>
                  <a:pt x="966652" y="130629"/>
                </a:cubicBezTo>
                <a:cubicBezTo>
                  <a:pt x="983914" y="125697"/>
                  <a:pt x="1001486" y="121920"/>
                  <a:pt x="1018903" y="117566"/>
                </a:cubicBezTo>
                <a:cubicBezTo>
                  <a:pt x="1031966" y="108857"/>
                  <a:pt x="1049771" y="104753"/>
                  <a:pt x="1058092" y="91440"/>
                </a:cubicBezTo>
                <a:cubicBezTo>
                  <a:pt x="1151668" y="-58283"/>
                  <a:pt x="1050097" y="47183"/>
                  <a:pt x="1097280" y="0"/>
                </a:cubicBezTo>
              </a:path>
            </a:pathLst>
          </a:custGeom>
          <a:noFill/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774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správnou řeku?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348880"/>
            <a:ext cx="8028880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Klikni na správný název řeky.</a:t>
            </a:r>
            <a:endParaRPr lang="cs-CZ" sz="4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429000"/>
            <a:ext cx="5292080" cy="3201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7964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Dvojitá vlna 6">
            <a:hlinkClick r:id="rId2" action="ppaction://hlinksldjump"/>
          </p:cNvPr>
          <p:cNvSpPr/>
          <p:nvPr/>
        </p:nvSpPr>
        <p:spPr>
          <a:xfrm>
            <a:off x="539552" y="537874"/>
            <a:ext cx="2376264" cy="720080"/>
          </a:xfrm>
          <a:prstGeom prst="doubleWav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VLTAVA</a:t>
            </a:r>
            <a:endParaRPr lang="cs-CZ" sz="4800" dirty="0"/>
          </a:p>
        </p:txBody>
      </p:sp>
      <p:sp>
        <p:nvSpPr>
          <p:cNvPr id="8" name="Dvojitá vlna 7">
            <a:hlinkClick r:id="rId2" action="ppaction://hlinksldjump"/>
          </p:cNvPr>
          <p:cNvSpPr/>
          <p:nvPr/>
        </p:nvSpPr>
        <p:spPr>
          <a:xfrm>
            <a:off x="6228184" y="537874"/>
            <a:ext cx="2376264" cy="720080"/>
          </a:xfrm>
          <a:prstGeom prst="doubleWav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ODRA</a:t>
            </a:r>
            <a:endParaRPr lang="cs-CZ" sz="4800" dirty="0"/>
          </a:p>
        </p:txBody>
      </p:sp>
      <p:sp>
        <p:nvSpPr>
          <p:cNvPr id="9" name="Dvojitá vlna 8">
            <a:hlinkClick r:id="" action="ppaction://hlinkshowjump?jump=nextslide"/>
          </p:cNvPr>
          <p:cNvSpPr/>
          <p:nvPr/>
        </p:nvSpPr>
        <p:spPr>
          <a:xfrm>
            <a:off x="3383868" y="537874"/>
            <a:ext cx="2376264" cy="720080"/>
          </a:xfrm>
          <a:prstGeom prst="doubleWav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LABE</a:t>
            </a:r>
            <a:endParaRPr lang="cs-CZ" sz="4800" dirty="0"/>
          </a:p>
        </p:txBody>
      </p:sp>
      <p:pic>
        <p:nvPicPr>
          <p:cNvPr id="1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56" y="1412776"/>
            <a:ext cx="9137600" cy="5399484"/>
          </a:xfrm>
        </p:spPr>
      </p:pic>
      <p:sp>
        <p:nvSpPr>
          <p:cNvPr id="11" name="Volný tvar 10"/>
          <p:cNvSpPr/>
          <p:nvPr/>
        </p:nvSpPr>
        <p:spPr>
          <a:xfrm>
            <a:off x="2610819" y="1920240"/>
            <a:ext cx="2470859" cy="1711234"/>
          </a:xfrm>
          <a:custGeom>
            <a:avLst/>
            <a:gdLst>
              <a:gd name="connsiteX0" fmla="*/ 2104872 w 2470859"/>
              <a:gd name="connsiteY0" fmla="*/ 195943 h 1711234"/>
              <a:gd name="connsiteX1" fmla="*/ 2039558 w 2470859"/>
              <a:gd name="connsiteY1" fmla="*/ 261257 h 1711234"/>
              <a:gd name="connsiteX2" fmla="*/ 2013432 w 2470859"/>
              <a:gd name="connsiteY2" fmla="*/ 300446 h 1711234"/>
              <a:gd name="connsiteX3" fmla="*/ 2039558 w 2470859"/>
              <a:gd name="connsiteY3" fmla="*/ 457200 h 1711234"/>
              <a:gd name="connsiteX4" fmla="*/ 2065684 w 2470859"/>
              <a:gd name="connsiteY4" fmla="*/ 496389 h 1711234"/>
              <a:gd name="connsiteX5" fmla="*/ 2078747 w 2470859"/>
              <a:gd name="connsiteY5" fmla="*/ 561703 h 1711234"/>
              <a:gd name="connsiteX6" fmla="*/ 2157124 w 2470859"/>
              <a:gd name="connsiteY6" fmla="*/ 600891 h 1711234"/>
              <a:gd name="connsiteX7" fmla="*/ 2222438 w 2470859"/>
              <a:gd name="connsiteY7" fmla="*/ 666206 h 1711234"/>
              <a:gd name="connsiteX8" fmla="*/ 2287752 w 2470859"/>
              <a:gd name="connsiteY8" fmla="*/ 809897 h 1711234"/>
              <a:gd name="connsiteX9" fmla="*/ 2353067 w 2470859"/>
              <a:gd name="connsiteY9" fmla="*/ 862149 h 1711234"/>
              <a:gd name="connsiteX10" fmla="*/ 2457570 w 2470859"/>
              <a:gd name="connsiteY10" fmla="*/ 979714 h 1711234"/>
              <a:gd name="connsiteX11" fmla="*/ 2431444 w 2470859"/>
              <a:gd name="connsiteY11" fmla="*/ 1058091 h 1711234"/>
              <a:gd name="connsiteX12" fmla="*/ 2418381 w 2470859"/>
              <a:gd name="connsiteY12" fmla="*/ 1097280 h 1711234"/>
              <a:gd name="connsiteX13" fmla="*/ 2392255 w 2470859"/>
              <a:gd name="connsiteY13" fmla="*/ 1136469 h 1711234"/>
              <a:gd name="connsiteX14" fmla="*/ 2379192 w 2470859"/>
              <a:gd name="connsiteY14" fmla="*/ 1175657 h 1711234"/>
              <a:gd name="connsiteX15" fmla="*/ 2340004 w 2470859"/>
              <a:gd name="connsiteY15" fmla="*/ 1254034 h 1711234"/>
              <a:gd name="connsiteX16" fmla="*/ 2326941 w 2470859"/>
              <a:gd name="connsiteY16" fmla="*/ 1358537 h 1711234"/>
              <a:gd name="connsiteX17" fmla="*/ 2326941 w 2470859"/>
              <a:gd name="connsiteY17" fmla="*/ 1554480 h 1711234"/>
              <a:gd name="connsiteX18" fmla="*/ 2353067 w 2470859"/>
              <a:gd name="connsiteY18" fmla="*/ 1593669 h 1711234"/>
              <a:gd name="connsiteX19" fmla="*/ 2274690 w 2470859"/>
              <a:gd name="connsiteY19" fmla="*/ 1606731 h 1711234"/>
              <a:gd name="connsiteX20" fmla="*/ 2261627 w 2470859"/>
              <a:gd name="connsiteY20" fmla="*/ 1658983 h 1711234"/>
              <a:gd name="connsiteX21" fmla="*/ 2078747 w 2470859"/>
              <a:gd name="connsiteY21" fmla="*/ 1672046 h 1711234"/>
              <a:gd name="connsiteX22" fmla="*/ 1726050 w 2470859"/>
              <a:gd name="connsiteY22" fmla="*/ 1672046 h 1711234"/>
              <a:gd name="connsiteX23" fmla="*/ 1686861 w 2470859"/>
              <a:gd name="connsiteY23" fmla="*/ 1698171 h 1711234"/>
              <a:gd name="connsiteX24" fmla="*/ 1647672 w 2470859"/>
              <a:gd name="connsiteY24" fmla="*/ 1711234 h 1711234"/>
              <a:gd name="connsiteX25" fmla="*/ 1543170 w 2470859"/>
              <a:gd name="connsiteY25" fmla="*/ 1698171 h 1711234"/>
              <a:gd name="connsiteX26" fmla="*/ 1517044 w 2470859"/>
              <a:gd name="connsiteY26" fmla="*/ 1658983 h 1711234"/>
              <a:gd name="connsiteX27" fmla="*/ 1490918 w 2470859"/>
              <a:gd name="connsiteY27" fmla="*/ 1580606 h 1711234"/>
              <a:gd name="connsiteX28" fmla="*/ 1425604 w 2470859"/>
              <a:gd name="connsiteY28" fmla="*/ 1463040 h 1711234"/>
              <a:gd name="connsiteX29" fmla="*/ 1347227 w 2470859"/>
              <a:gd name="connsiteY29" fmla="*/ 1410789 h 1711234"/>
              <a:gd name="connsiteX30" fmla="*/ 1268850 w 2470859"/>
              <a:gd name="connsiteY30" fmla="*/ 1384663 h 1711234"/>
              <a:gd name="connsiteX31" fmla="*/ 1046781 w 2470859"/>
              <a:gd name="connsiteY31" fmla="*/ 1410789 h 1711234"/>
              <a:gd name="connsiteX32" fmla="*/ 1007592 w 2470859"/>
              <a:gd name="connsiteY32" fmla="*/ 1397726 h 1711234"/>
              <a:gd name="connsiteX33" fmla="*/ 876964 w 2470859"/>
              <a:gd name="connsiteY33" fmla="*/ 1384663 h 1711234"/>
              <a:gd name="connsiteX34" fmla="*/ 798587 w 2470859"/>
              <a:gd name="connsiteY34" fmla="*/ 1332411 h 1711234"/>
              <a:gd name="connsiteX35" fmla="*/ 720210 w 2470859"/>
              <a:gd name="connsiteY35" fmla="*/ 1293223 h 1711234"/>
              <a:gd name="connsiteX36" fmla="*/ 615707 w 2470859"/>
              <a:gd name="connsiteY36" fmla="*/ 1136469 h 1711234"/>
              <a:gd name="connsiteX37" fmla="*/ 589581 w 2470859"/>
              <a:gd name="connsiteY37" fmla="*/ 1097280 h 1711234"/>
              <a:gd name="connsiteX38" fmla="*/ 550392 w 2470859"/>
              <a:gd name="connsiteY38" fmla="*/ 979714 h 1711234"/>
              <a:gd name="connsiteX39" fmla="*/ 537330 w 2470859"/>
              <a:gd name="connsiteY39" fmla="*/ 940526 h 1711234"/>
              <a:gd name="connsiteX40" fmla="*/ 498141 w 2470859"/>
              <a:gd name="connsiteY40" fmla="*/ 914400 h 1711234"/>
              <a:gd name="connsiteX41" fmla="*/ 445890 w 2470859"/>
              <a:gd name="connsiteY41" fmla="*/ 836023 h 1711234"/>
              <a:gd name="connsiteX42" fmla="*/ 367512 w 2470859"/>
              <a:gd name="connsiteY42" fmla="*/ 796834 h 1711234"/>
              <a:gd name="connsiteX43" fmla="*/ 328324 w 2470859"/>
              <a:gd name="connsiteY43" fmla="*/ 809897 h 1711234"/>
              <a:gd name="connsiteX44" fmla="*/ 289135 w 2470859"/>
              <a:gd name="connsiteY44" fmla="*/ 836023 h 1711234"/>
              <a:gd name="connsiteX45" fmla="*/ 249947 w 2470859"/>
              <a:gd name="connsiteY45" fmla="*/ 822960 h 1711234"/>
              <a:gd name="connsiteX46" fmla="*/ 236884 w 2470859"/>
              <a:gd name="connsiteY46" fmla="*/ 718457 h 1711234"/>
              <a:gd name="connsiteX47" fmla="*/ 210758 w 2470859"/>
              <a:gd name="connsiteY47" fmla="*/ 679269 h 1711234"/>
              <a:gd name="connsiteX48" fmla="*/ 171570 w 2470859"/>
              <a:gd name="connsiteY48" fmla="*/ 666206 h 1711234"/>
              <a:gd name="connsiteX49" fmla="*/ 27878 w 2470859"/>
              <a:gd name="connsiteY49" fmla="*/ 653143 h 1711234"/>
              <a:gd name="connsiteX50" fmla="*/ 1752 w 2470859"/>
              <a:gd name="connsiteY50" fmla="*/ 574766 h 1711234"/>
              <a:gd name="connsiteX51" fmla="*/ 27878 w 2470859"/>
              <a:gd name="connsiteY51" fmla="*/ 496389 h 1711234"/>
              <a:gd name="connsiteX52" fmla="*/ 119318 w 2470859"/>
              <a:gd name="connsiteY52" fmla="*/ 378823 h 1711234"/>
              <a:gd name="connsiteX53" fmla="*/ 132381 w 2470859"/>
              <a:gd name="connsiteY53" fmla="*/ 339634 h 1711234"/>
              <a:gd name="connsiteX54" fmla="*/ 184632 w 2470859"/>
              <a:gd name="connsiteY54" fmla="*/ 326571 h 1711234"/>
              <a:gd name="connsiteX55" fmla="*/ 197695 w 2470859"/>
              <a:gd name="connsiteY55" fmla="*/ 287383 h 1711234"/>
              <a:gd name="connsiteX56" fmla="*/ 210758 w 2470859"/>
              <a:gd name="connsiteY56" fmla="*/ 235131 h 1711234"/>
              <a:gd name="connsiteX57" fmla="*/ 236884 w 2470859"/>
              <a:gd name="connsiteY57" fmla="*/ 195943 h 1711234"/>
              <a:gd name="connsiteX58" fmla="*/ 249947 w 2470859"/>
              <a:gd name="connsiteY58" fmla="*/ 0 h 1711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2470859" h="1711234">
                <a:moveTo>
                  <a:pt x="2104872" y="195943"/>
                </a:moveTo>
                <a:cubicBezTo>
                  <a:pt x="2083101" y="217714"/>
                  <a:pt x="2059833" y="238086"/>
                  <a:pt x="2039558" y="261257"/>
                </a:cubicBezTo>
                <a:cubicBezTo>
                  <a:pt x="2029220" y="273072"/>
                  <a:pt x="2014736" y="284800"/>
                  <a:pt x="2013432" y="300446"/>
                </a:cubicBezTo>
                <a:cubicBezTo>
                  <a:pt x="2011362" y="325280"/>
                  <a:pt x="2019842" y="417768"/>
                  <a:pt x="2039558" y="457200"/>
                </a:cubicBezTo>
                <a:cubicBezTo>
                  <a:pt x="2046579" y="471242"/>
                  <a:pt x="2056975" y="483326"/>
                  <a:pt x="2065684" y="496389"/>
                </a:cubicBezTo>
                <a:cubicBezTo>
                  <a:pt x="2070038" y="518160"/>
                  <a:pt x="2067732" y="542426"/>
                  <a:pt x="2078747" y="561703"/>
                </a:cubicBezTo>
                <a:cubicBezTo>
                  <a:pt x="2090665" y="582559"/>
                  <a:pt x="2137007" y="594186"/>
                  <a:pt x="2157124" y="600891"/>
                </a:cubicBezTo>
                <a:cubicBezTo>
                  <a:pt x="2182458" y="617781"/>
                  <a:pt x="2214521" y="631900"/>
                  <a:pt x="2222438" y="666206"/>
                </a:cubicBezTo>
                <a:cubicBezTo>
                  <a:pt x="2257895" y="819850"/>
                  <a:pt x="2184593" y="784107"/>
                  <a:pt x="2287752" y="809897"/>
                </a:cubicBezTo>
                <a:cubicBezTo>
                  <a:pt x="2359463" y="917463"/>
                  <a:pt x="2265702" y="794199"/>
                  <a:pt x="2353067" y="862149"/>
                </a:cubicBezTo>
                <a:cubicBezTo>
                  <a:pt x="2415012" y="910328"/>
                  <a:pt x="2422648" y="927333"/>
                  <a:pt x="2457570" y="979714"/>
                </a:cubicBezTo>
                <a:cubicBezTo>
                  <a:pt x="2480525" y="1048585"/>
                  <a:pt x="2474933" y="992858"/>
                  <a:pt x="2431444" y="1058091"/>
                </a:cubicBezTo>
                <a:cubicBezTo>
                  <a:pt x="2423806" y="1069548"/>
                  <a:pt x="2424539" y="1084964"/>
                  <a:pt x="2418381" y="1097280"/>
                </a:cubicBezTo>
                <a:cubicBezTo>
                  <a:pt x="2411360" y="1111322"/>
                  <a:pt x="2399276" y="1122427"/>
                  <a:pt x="2392255" y="1136469"/>
                </a:cubicBezTo>
                <a:cubicBezTo>
                  <a:pt x="2386097" y="1148785"/>
                  <a:pt x="2385350" y="1163341"/>
                  <a:pt x="2379192" y="1175657"/>
                </a:cubicBezTo>
                <a:cubicBezTo>
                  <a:pt x="2328547" y="1276947"/>
                  <a:pt x="2372838" y="1155534"/>
                  <a:pt x="2340004" y="1254034"/>
                </a:cubicBezTo>
                <a:cubicBezTo>
                  <a:pt x="2335650" y="1288868"/>
                  <a:pt x="2330616" y="1323624"/>
                  <a:pt x="2326941" y="1358537"/>
                </a:cubicBezTo>
                <a:cubicBezTo>
                  <a:pt x="2319721" y="1427130"/>
                  <a:pt x="2299425" y="1490278"/>
                  <a:pt x="2326941" y="1554480"/>
                </a:cubicBezTo>
                <a:cubicBezTo>
                  <a:pt x="2333126" y="1568910"/>
                  <a:pt x="2344358" y="1580606"/>
                  <a:pt x="2353067" y="1593669"/>
                </a:cubicBezTo>
                <a:cubicBezTo>
                  <a:pt x="2326941" y="1598023"/>
                  <a:pt x="2296243" y="1591336"/>
                  <a:pt x="2274690" y="1606731"/>
                </a:cubicBezTo>
                <a:cubicBezTo>
                  <a:pt x="2260081" y="1617166"/>
                  <a:pt x="2278659" y="1653306"/>
                  <a:pt x="2261627" y="1658983"/>
                </a:cubicBezTo>
                <a:cubicBezTo>
                  <a:pt x="2203648" y="1678310"/>
                  <a:pt x="2139707" y="1667692"/>
                  <a:pt x="2078747" y="1672046"/>
                </a:cubicBezTo>
                <a:cubicBezTo>
                  <a:pt x="1933429" y="1658835"/>
                  <a:pt x="1884519" y="1647025"/>
                  <a:pt x="1726050" y="1672046"/>
                </a:cubicBezTo>
                <a:cubicBezTo>
                  <a:pt x="1710543" y="1674495"/>
                  <a:pt x="1700903" y="1691150"/>
                  <a:pt x="1686861" y="1698171"/>
                </a:cubicBezTo>
                <a:cubicBezTo>
                  <a:pt x="1674545" y="1704329"/>
                  <a:pt x="1660735" y="1706880"/>
                  <a:pt x="1647672" y="1711234"/>
                </a:cubicBezTo>
                <a:cubicBezTo>
                  <a:pt x="1612838" y="1706880"/>
                  <a:pt x="1575764" y="1711209"/>
                  <a:pt x="1543170" y="1698171"/>
                </a:cubicBezTo>
                <a:cubicBezTo>
                  <a:pt x="1528593" y="1692340"/>
                  <a:pt x="1523420" y="1673329"/>
                  <a:pt x="1517044" y="1658983"/>
                </a:cubicBezTo>
                <a:cubicBezTo>
                  <a:pt x="1505859" y="1633818"/>
                  <a:pt x="1499627" y="1606732"/>
                  <a:pt x="1490918" y="1580606"/>
                </a:cubicBezTo>
                <a:cubicBezTo>
                  <a:pt x="1477306" y="1539769"/>
                  <a:pt x="1464104" y="1488707"/>
                  <a:pt x="1425604" y="1463040"/>
                </a:cubicBezTo>
                <a:cubicBezTo>
                  <a:pt x="1399478" y="1445623"/>
                  <a:pt x="1377015" y="1420718"/>
                  <a:pt x="1347227" y="1410789"/>
                </a:cubicBezTo>
                <a:lnTo>
                  <a:pt x="1268850" y="1384663"/>
                </a:lnTo>
                <a:cubicBezTo>
                  <a:pt x="1117980" y="1434952"/>
                  <a:pt x="1192273" y="1428974"/>
                  <a:pt x="1046781" y="1410789"/>
                </a:cubicBezTo>
                <a:cubicBezTo>
                  <a:pt x="1033718" y="1406435"/>
                  <a:pt x="1021201" y="1399820"/>
                  <a:pt x="1007592" y="1397726"/>
                </a:cubicBezTo>
                <a:cubicBezTo>
                  <a:pt x="964341" y="1391072"/>
                  <a:pt x="918732" y="1397716"/>
                  <a:pt x="876964" y="1384663"/>
                </a:cubicBezTo>
                <a:cubicBezTo>
                  <a:pt x="846994" y="1375297"/>
                  <a:pt x="824713" y="1349828"/>
                  <a:pt x="798587" y="1332411"/>
                </a:cubicBezTo>
                <a:cubicBezTo>
                  <a:pt x="747945" y="1298650"/>
                  <a:pt x="774289" y="1311250"/>
                  <a:pt x="720210" y="1293223"/>
                </a:cubicBezTo>
                <a:lnTo>
                  <a:pt x="615707" y="1136469"/>
                </a:lnTo>
                <a:cubicBezTo>
                  <a:pt x="606998" y="1123406"/>
                  <a:pt x="594546" y="1112174"/>
                  <a:pt x="589581" y="1097280"/>
                </a:cubicBezTo>
                <a:lnTo>
                  <a:pt x="550392" y="979714"/>
                </a:lnTo>
                <a:cubicBezTo>
                  <a:pt x="546038" y="966651"/>
                  <a:pt x="548787" y="948164"/>
                  <a:pt x="537330" y="940526"/>
                </a:cubicBezTo>
                <a:lnTo>
                  <a:pt x="498141" y="914400"/>
                </a:lnTo>
                <a:cubicBezTo>
                  <a:pt x="480724" y="888274"/>
                  <a:pt x="475678" y="845952"/>
                  <a:pt x="445890" y="836023"/>
                </a:cubicBezTo>
                <a:cubicBezTo>
                  <a:pt x="391807" y="817995"/>
                  <a:pt x="418158" y="830598"/>
                  <a:pt x="367512" y="796834"/>
                </a:cubicBezTo>
                <a:cubicBezTo>
                  <a:pt x="354449" y="801188"/>
                  <a:pt x="340640" y="803739"/>
                  <a:pt x="328324" y="809897"/>
                </a:cubicBezTo>
                <a:cubicBezTo>
                  <a:pt x="314282" y="816918"/>
                  <a:pt x="304621" y="833442"/>
                  <a:pt x="289135" y="836023"/>
                </a:cubicBezTo>
                <a:cubicBezTo>
                  <a:pt x="275553" y="838287"/>
                  <a:pt x="263010" y="827314"/>
                  <a:pt x="249947" y="822960"/>
                </a:cubicBezTo>
                <a:cubicBezTo>
                  <a:pt x="245593" y="788126"/>
                  <a:pt x="246121" y="752325"/>
                  <a:pt x="236884" y="718457"/>
                </a:cubicBezTo>
                <a:cubicBezTo>
                  <a:pt x="232753" y="703311"/>
                  <a:pt x="223017" y="689076"/>
                  <a:pt x="210758" y="679269"/>
                </a:cubicBezTo>
                <a:cubicBezTo>
                  <a:pt x="200006" y="670667"/>
                  <a:pt x="185201" y="668153"/>
                  <a:pt x="171570" y="666206"/>
                </a:cubicBezTo>
                <a:cubicBezTo>
                  <a:pt x="123959" y="659404"/>
                  <a:pt x="75775" y="657497"/>
                  <a:pt x="27878" y="653143"/>
                </a:cubicBezTo>
                <a:cubicBezTo>
                  <a:pt x="19169" y="627017"/>
                  <a:pt x="-6957" y="600892"/>
                  <a:pt x="1752" y="574766"/>
                </a:cubicBezTo>
                <a:lnTo>
                  <a:pt x="27878" y="496389"/>
                </a:lnTo>
                <a:cubicBezTo>
                  <a:pt x="52387" y="300315"/>
                  <a:pt x="156" y="446916"/>
                  <a:pt x="119318" y="378823"/>
                </a:cubicBezTo>
                <a:cubicBezTo>
                  <a:pt x="131273" y="371991"/>
                  <a:pt x="121629" y="348236"/>
                  <a:pt x="132381" y="339634"/>
                </a:cubicBezTo>
                <a:cubicBezTo>
                  <a:pt x="146400" y="328419"/>
                  <a:pt x="167215" y="330925"/>
                  <a:pt x="184632" y="326571"/>
                </a:cubicBezTo>
                <a:cubicBezTo>
                  <a:pt x="188986" y="313508"/>
                  <a:pt x="193912" y="300622"/>
                  <a:pt x="197695" y="287383"/>
                </a:cubicBezTo>
                <a:cubicBezTo>
                  <a:pt x="202627" y="270120"/>
                  <a:pt x="203686" y="251633"/>
                  <a:pt x="210758" y="235131"/>
                </a:cubicBezTo>
                <a:cubicBezTo>
                  <a:pt x="216942" y="220701"/>
                  <a:pt x="228175" y="209006"/>
                  <a:pt x="236884" y="195943"/>
                </a:cubicBezTo>
                <a:cubicBezTo>
                  <a:pt x="266470" y="107184"/>
                  <a:pt x="249947" y="170524"/>
                  <a:pt x="249947" y="0"/>
                </a:cubicBezTo>
              </a:path>
            </a:pathLst>
          </a:custGeom>
          <a:noFill/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774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Dvojitá vlna 6">
            <a:hlinkClick r:id="" action="ppaction://hlinkshowjump?jump=nextslide"/>
          </p:cNvPr>
          <p:cNvSpPr/>
          <p:nvPr/>
        </p:nvSpPr>
        <p:spPr>
          <a:xfrm>
            <a:off x="539552" y="537874"/>
            <a:ext cx="2376264" cy="720080"/>
          </a:xfrm>
          <a:prstGeom prst="doubleWav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MORAVA</a:t>
            </a:r>
            <a:endParaRPr lang="cs-CZ" sz="4000" dirty="0"/>
          </a:p>
        </p:txBody>
      </p:sp>
      <p:sp>
        <p:nvSpPr>
          <p:cNvPr id="8" name="Dvojitá vlna 7">
            <a:hlinkClick r:id="rId2" action="ppaction://hlinksldjump"/>
          </p:cNvPr>
          <p:cNvSpPr/>
          <p:nvPr/>
        </p:nvSpPr>
        <p:spPr>
          <a:xfrm>
            <a:off x="6228184" y="537874"/>
            <a:ext cx="2376264" cy="720080"/>
          </a:xfrm>
          <a:prstGeom prst="doubleWav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LUŽNICE</a:t>
            </a:r>
            <a:endParaRPr lang="cs-CZ" sz="4000" dirty="0"/>
          </a:p>
        </p:txBody>
      </p:sp>
      <p:sp>
        <p:nvSpPr>
          <p:cNvPr id="9" name="Dvojitá vlna 8">
            <a:hlinkClick r:id="rId2" action="ppaction://hlinksldjump"/>
          </p:cNvPr>
          <p:cNvSpPr/>
          <p:nvPr/>
        </p:nvSpPr>
        <p:spPr>
          <a:xfrm>
            <a:off x="3383868" y="537874"/>
            <a:ext cx="2376264" cy="720080"/>
          </a:xfrm>
          <a:prstGeom prst="doubleWav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ODRA</a:t>
            </a:r>
            <a:endParaRPr lang="cs-CZ" sz="4800" dirty="0"/>
          </a:p>
        </p:txBody>
      </p:sp>
      <p:pic>
        <p:nvPicPr>
          <p:cNvPr id="1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56" y="1412776"/>
            <a:ext cx="9137600" cy="5399484"/>
          </a:xfrm>
        </p:spPr>
      </p:pic>
      <p:sp>
        <p:nvSpPr>
          <p:cNvPr id="6" name="Volný tvar 5"/>
          <p:cNvSpPr/>
          <p:nvPr/>
        </p:nvSpPr>
        <p:spPr>
          <a:xfrm>
            <a:off x="6230983" y="3252651"/>
            <a:ext cx="993469" cy="3187338"/>
          </a:xfrm>
          <a:custGeom>
            <a:avLst/>
            <a:gdLst>
              <a:gd name="connsiteX0" fmla="*/ 274320 w 993469"/>
              <a:gd name="connsiteY0" fmla="*/ 3187338 h 3187338"/>
              <a:gd name="connsiteX1" fmla="*/ 287383 w 993469"/>
              <a:gd name="connsiteY1" fmla="*/ 3069772 h 3187338"/>
              <a:gd name="connsiteX2" fmla="*/ 339634 w 993469"/>
              <a:gd name="connsiteY2" fmla="*/ 2991395 h 3187338"/>
              <a:gd name="connsiteX3" fmla="*/ 352697 w 993469"/>
              <a:gd name="connsiteY3" fmla="*/ 2952206 h 3187338"/>
              <a:gd name="connsiteX4" fmla="*/ 404948 w 993469"/>
              <a:gd name="connsiteY4" fmla="*/ 2873829 h 3187338"/>
              <a:gd name="connsiteX5" fmla="*/ 418011 w 993469"/>
              <a:gd name="connsiteY5" fmla="*/ 2834640 h 3187338"/>
              <a:gd name="connsiteX6" fmla="*/ 457200 w 993469"/>
              <a:gd name="connsiteY6" fmla="*/ 2821578 h 3187338"/>
              <a:gd name="connsiteX7" fmla="*/ 470263 w 993469"/>
              <a:gd name="connsiteY7" fmla="*/ 2782389 h 3187338"/>
              <a:gd name="connsiteX8" fmla="*/ 587828 w 993469"/>
              <a:gd name="connsiteY8" fmla="*/ 2690949 h 3187338"/>
              <a:gd name="connsiteX9" fmla="*/ 666206 w 993469"/>
              <a:gd name="connsiteY9" fmla="*/ 2638698 h 3187338"/>
              <a:gd name="connsiteX10" fmla="*/ 705394 w 993469"/>
              <a:gd name="connsiteY10" fmla="*/ 2612572 h 3187338"/>
              <a:gd name="connsiteX11" fmla="*/ 744583 w 993469"/>
              <a:gd name="connsiteY11" fmla="*/ 2599509 h 3187338"/>
              <a:gd name="connsiteX12" fmla="*/ 770708 w 993469"/>
              <a:gd name="connsiteY12" fmla="*/ 2560320 h 3187338"/>
              <a:gd name="connsiteX13" fmla="*/ 809897 w 993469"/>
              <a:gd name="connsiteY13" fmla="*/ 2534195 h 3187338"/>
              <a:gd name="connsiteX14" fmla="*/ 836023 w 993469"/>
              <a:gd name="connsiteY14" fmla="*/ 2455818 h 3187338"/>
              <a:gd name="connsiteX15" fmla="*/ 862148 w 993469"/>
              <a:gd name="connsiteY15" fmla="*/ 2364378 h 3187338"/>
              <a:gd name="connsiteX16" fmla="*/ 875211 w 993469"/>
              <a:gd name="connsiteY16" fmla="*/ 2325189 h 3187338"/>
              <a:gd name="connsiteX17" fmla="*/ 953588 w 993469"/>
              <a:gd name="connsiteY17" fmla="*/ 2272938 h 3187338"/>
              <a:gd name="connsiteX18" fmla="*/ 979714 w 993469"/>
              <a:gd name="connsiteY18" fmla="*/ 2233749 h 3187338"/>
              <a:gd name="connsiteX19" fmla="*/ 979714 w 993469"/>
              <a:gd name="connsiteY19" fmla="*/ 1959429 h 3187338"/>
              <a:gd name="connsiteX20" fmla="*/ 940526 w 993469"/>
              <a:gd name="connsiteY20" fmla="*/ 1881052 h 3187338"/>
              <a:gd name="connsiteX21" fmla="*/ 901337 w 993469"/>
              <a:gd name="connsiteY21" fmla="*/ 1867989 h 3187338"/>
              <a:gd name="connsiteX22" fmla="*/ 822960 w 993469"/>
              <a:gd name="connsiteY22" fmla="*/ 1802675 h 3187338"/>
              <a:gd name="connsiteX23" fmla="*/ 770708 w 993469"/>
              <a:gd name="connsiteY23" fmla="*/ 1724298 h 3187338"/>
              <a:gd name="connsiteX24" fmla="*/ 731520 w 993469"/>
              <a:gd name="connsiteY24" fmla="*/ 1502229 h 3187338"/>
              <a:gd name="connsiteX25" fmla="*/ 718457 w 993469"/>
              <a:gd name="connsiteY25" fmla="*/ 1463040 h 3187338"/>
              <a:gd name="connsiteX26" fmla="*/ 666206 w 993469"/>
              <a:gd name="connsiteY26" fmla="*/ 1384663 h 3187338"/>
              <a:gd name="connsiteX27" fmla="*/ 640080 w 993469"/>
              <a:gd name="connsiteY27" fmla="*/ 1214846 h 3187338"/>
              <a:gd name="connsiteX28" fmla="*/ 587828 w 993469"/>
              <a:gd name="connsiteY28" fmla="*/ 1136469 h 3187338"/>
              <a:gd name="connsiteX29" fmla="*/ 561703 w 993469"/>
              <a:gd name="connsiteY29" fmla="*/ 1097280 h 3187338"/>
              <a:gd name="connsiteX30" fmla="*/ 483326 w 993469"/>
              <a:gd name="connsiteY30" fmla="*/ 1045029 h 3187338"/>
              <a:gd name="connsiteX31" fmla="*/ 444137 w 993469"/>
              <a:gd name="connsiteY31" fmla="*/ 1005840 h 3187338"/>
              <a:gd name="connsiteX32" fmla="*/ 300446 w 993469"/>
              <a:gd name="connsiteY32" fmla="*/ 979715 h 3187338"/>
              <a:gd name="connsiteX33" fmla="*/ 261257 w 993469"/>
              <a:gd name="connsiteY33" fmla="*/ 953589 h 3187338"/>
              <a:gd name="connsiteX34" fmla="*/ 248194 w 993469"/>
              <a:gd name="connsiteY34" fmla="*/ 888275 h 3187338"/>
              <a:gd name="connsiteX35" fmla="*/ 222068 w 993469"/>
              <a:gd name="connsiteY35" fmla="*/ 796835 h 3187338"/>
              <a:gd name="connsiteX36" fmla="*/ 182880 w 993469"/>
              <a:gd name="connsiteY36" fmla="*/ 718458 h 3187338"/>
              <a:gd name="connsiteX37" fmla="*/ 156754 w 993469"/>
              <a:gd name="connsiteY37" fmla="*/ 548640 h 3187338"/>
              <a:gd name="connsiteX38" fmla="*/ 130628 w 993469"/>
              <a:gd name="connsiteY38" fmla="*/ 509452 h 3187338"/>
              <a:gd name="connsiteX39" fmla="*/ 117566 w 993469"/>
              <a:gd name="connsiteY39" fmla="*/ 470263 h 3187338"/>
              <a:gd name="connsiteX40" fmla="*/ 156754 w 993469"/>
              <a:gd name="connsiteY40" fmla="*/ 391886 h 3187338"/>
              <a:gd name="connsiteX41" fmla="*/ 169817 w 993469"/>
              <a:gd name="connsiteY41" fmla="*/ 313509 h 3187338"/>
              <a:gd name="connsiteX42" fmla="*/ 169817 w 993469"/>
              <a:gd name="connsiteY42" fmla="*/ 235132 h 3187338"/>
              <a:gd name="connsiteX43" fmla="*/ 130628 w 993469"/>
              <a:gd name="connsiteY43" fmla="*/ 222069 h 3187338"/>
              <a:gd name="connsiteX44" fmla="*/ 91440 w 993469"/>
              <a:gd name="connsiteY44" fmla="*/ 195943 h 3187338"/>
              <a:gd name="connsiteX45" fmla="*/ 13063 w 993469"/>
              <a:gd name="connsiteY45" fmla="*/ 182880 h 3187338"/>
              <a:gd name="connsiteX46" fmla="*/ 0 w 993469"/>
              <a:gd name="connsiteY46" fmla="*/ 143692 h 3187338"/>
              <a:gd name="connsiteX47" fmla="*/ 13063 w 993469"/>
              <a:gd name="connsiteY47" fmla="*/ 91440 h 3187338"/>
              <a:gd name="connsiteX48" fmla="*/ 39188 w 993469"/>
              <a:gd name="connsiteY48" fmla="*/ 0 h 3187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993469" h="3187338">
                <a:moveTo>
                  <a:pt x="274320" y="3187338"/>
                </a:moveTo>
                <a:cubicBezTo>
                  <a:pt x="278674" y="3148149"/>
                  <a:pt x="274914" y="3107178"/>
                  <a:pt x="287383" y="3069772"/>
                </a:cubicBezTo>
                <a:cubicBezTo>
                  <a:pt x="297312" y="3039984"/>
                  <a:pt x="339634" y="2991395"/>
                  <a:pt x="339634" y="2991395"/>
                </a:cubicBezTo>
                <a:cubicBezTo>
                  <a:pt x="343988" y="2978332"/>
                  <a:pt x="346010" y="2964243"/>
                  <a:pt x="352697" y="2952206"/>
                </a:cubicBezTo>
                <a:cubicBezTo>
                  <a:pt x="367946" y="2924758"/>
                  <a:pt x="395019" y="2903617"/>
                  <a:pt x="404948" y="2873829"/>
                </a:cubicBezTo>
                <a:cubicBezTo>
                  <a:pt x="409302" y="2860766"/>
                  <a:pt x="408274" y="2844376"/>
                  <a:pt x="418011" y="2834640"/>
                </a:cubicBezTo>
                <a:cubicBezTo>
                  <a:pt x="427748" y="2824904"/>
                  <a:pt x="444137" y="2825932"/>
                  <a:pt x="457200" y="2821578"/>
                </a:cubicBezTo>
                <a:cubicBezTo>
                  <a:pt x="461554" y="2808515"/>
                  <a:pt x="462625" y="2793846"/>
                  <a:pt x="470263" y="2782389"/>
                </a:cubicBezTo>
                <a:cubicBezTo>
                  <a:pt x="494820" y="2745552"/>
                  <a:pt x="556684" y="2711712"/>
                  <a:pt x="587828" y="2690949"/>
                </a:cubicBezTo>
                <a:lnTo>
                  <a:pt x="666206" y="2638698"/>
                </a:lnTo>
                <a:cubicBezTo>
                  <a:pt x="679269" y="2629990"/>
                  <a:pt x="690500" y="2617537"/>
                  <a:pt x="705394" y="2612572"/>
                </a:cubicBezTo>
                <a:lnTo>
                  <a:pt x="744583" y="2599509"/>
                </a:lnTo>
                <a:cubicBezTo>
                  <a:pt x="753291" y="2586446"/>
                  <a:pt x="759607" y="2571421"/>
                  <a:pt x="770708" y="2560320"/>
                </a:cubicBezTo>
                <a:cubicBezTo>
                  <a:pt x="781809" y="2549219"/>
                  <a:pt x="801576" y="2547508"/>
                  <a:pt x="809897" y="2534195"/>
                </a:cubicBezTo>
                <a:cubicBezTo>
                  <a:pt x="824493" y="2510842"/>
                  <a:pt x="827314" y="2481944"/>
                  <a:pt x="836023" y="2455818"/>
                </a:cubicBezTo>
                <a:cubicBezTo>
                  <a:pt x="867342" y="2361861"/>
                  <a:pt x="829346" y="2479188"/>
                  <a:pt x="862148" y="2364378"/>
                </a:cubicBezTo>
                <a:cubicBezTo>
                  <a:pt x="865931" y="2351138"/>
                  <a:pt x="865474" y="2334926"/>
                  <a:pt x="875211" y="2325189"/>
                </a:cubicBezTo>
                <a:cubicBezTo>
                  <a:pt x="897414" y="2302986"/>
                  <a:pt x="953588" y="2272938"/>
                  <a:pt x="953588" y="2272938"/>
                </a:cubicBezTo>
                <a:cubicBezTo>
                  <a:pt x="962297" y="2259875"/>
                  <a:pt x="974749" y="2248643"/>
                  <a:pt x="979714" y="2233749"/>
                </a:cubicBezTo>
                <a:cubicBezTo>
                  <a:pt x="1006495" y="2153405"/>
                  <a:pt x="987231" y="2027081"/>
                  <a:pt x="979714" y="1959429"/>
                </a:cubicBezTo>
                <a:cubicBezTo>
                  <a:pt x="977405" y="1938651"/>
                  <a:pt x="956367" y="1893725"/>
                  <a:pt x="940526" y="1881052"/>
                </a:cubicBezTo>
                <a:cubicBezTo>
                  <a:pt x="929774" y="1872450"/>
                  <a:pt x="913653" y="1874147"/>
                  <a:pt x="901337" y="1867989"/>
                </a:cubicBezTo>
                <a:cubicBezTo>
                  <a:pt x="873892" y="1854266"/>
                  <a:pt x="841345" y="1826312"/>
                  <a:pt x="822960" y="1802675"/>
                </a:cubicBezTo>
                <a:cubicBezTo>
                  <a:pt x="803683" y="1777890"/>
                  <a:pt x="770708" y="1724298"/>
                  <a:pt x="770708" y="1724298"/>
                </a:cubicBezTo>
                <a:cubicBezTo>
                  <a:pt x="720467" y="1573569"/>
                  <a:pt x="762633" y="1720018"/>
                  <a:pt x="731520" y="1502229"/>
                </a:cubicBezTo>
                <a:cubicBezTo>
                  <a:pt x="729573" y="1488598"/>
                  <a:pt x="725144" y="1475077"/>
                  <a:pt x="718457" y="1463040"/>
                </a:cubicBezTo>
                <a:cubicBezTo>
                  <a:pt x="703208" y="1435592"/>
                  <a:pt x="666206" y="1384663"/>
                  <a:pt x="666206" y="1384663"/>
                </a:cubicBezTo>
                <a:cubicBezTo>
                  <a:pt x="665615" y="1379938"/>
                  <a:pt x="650398" y="1237545"/>
                  <a:pt x="640080" y="1214846"/>
                </a:cubicBezTo>
                <a:cubicBezTo>
                  <a:pt x="627087" y="1186261"/>
                  <a:pt x="605245" y="1162595"/>
                  <a:pt x="587828" y="1136469"/>
                </a:cubicBezTo>
                <a:cubicBezTo>
                  <a:pt x="579119" y="1123406"/>
                  <a:pt x="574766" y="1105989"/>
                  <a:pt x="561703" y="1097280"/>
                </a:cubicBezTo>
                <a:cubicBezTo>
                  <a:pt x="535577" y="1079863"/>
                  <a:pt x="505529" y="1067232"/>
                  <a:pt x="483326" y="1045029"/>
                </a:cubicBezTo>
                <a:cubicBezTo>
                  <a:pt x="470263" y="1031966"/>
                  <a:pt x="459508" y="1016087"/>
                  <a:pt x="444137" y="1005840"/>
                </a:cubicBezTo>
                <a:cubicBezTo>
                  <a:pt x="416258" y="987254"/>
                  <a:pt x="304869" y="980268"/>
                  <a:pt x="300446" y="979715"/>
                </a:cubicBezTo>
                <a:cubicBezTo>
                  <a:pt x="287383" y="971006"/>
                  <a:pt x="269046" y="967220"/>
                  <a:pt x="261257" y="953589"/>
                </a:cubicBezTo>
                <a:cubicBezTo>
                  <a:pt x="250241" y="934312"/>
                  <a:pt x="253010" y="909949"/>
                  <a:pt x="248194" y="888275"/>
                </a:cubicBezTo>
                <a:cubicBezTo>
                  <a:pt x="244845" y="873205"/>
                  <a:pt x="230797" y="814293"/>
                  <a:pt x="222068" y="796835"/>
                </a:cubicBezTo>
                <a:cubicBezTo>
                  <a:pt x="171423" y="695545"/>
                  <a:pt x="215714" y="816958"/>
                  <a:pt x="182880" y="718458"/>
                </a:cubicBezTo>
                <a:cubicBezTo>
                  <a:pt x="179134" y="680996"/>
                  <a:pt x="180292" y="595716"/>
                  <a:pt x="156754" y="548640"/>
                </a:cubicBezTo>
                <a:cubicBezTo>
                  <a:pt x="149733" y="534598"/>
                  <a:pt x="139337" y="522515"/>
                  <a:pt x="130628" y="509452"/>
                </a:cubicBezTo>
                <a:cubicBezTo>
                  <a:pt x="126274" y="496389"/>
                  <a:pt x="117566" y="484033"/>
                  <a:pt x="117566" y="470263"/>
                </a:cubicBezTo>
                <a:cubicBezTo>
                  <a:pt x="117566" y="443221"/>
                  <a:pt x="143544" y="411701"/>
                  <a:pt x="156754" y="391886"/>
                </a:cubicBezTo>
                <a:cubicBezTo>
                  <a:pt x="161108" y="365760"/>
                  <a:pt x="164071" y="339364"/>
                  <a:pt x="169817" y="313509"/>
                </a:cubicBezTo>
                <a:cubicBezTo>
                  <a:pt x="176151" y="285008"/>
                  <a:pt x="198318" y="263632"/>
                  <a:pt x="169817" y="235132"/>
                </a:cubicBezTo>
                <a:cubicBezTo>
                  <a:pt x="160080" y="225396"/>
                  <a:pt x="143691" y="226423"/>
                  <a:pt x="130628" y="222069"/>
                </a:cubicBezTo>
                <a:cubicBezTo>
                  <a:pt x="117565" y="213360"/>
                  <a:pt x="106334" y="200908"/>
                  <a:pt x="91440" y="195943"/>
                </a:cubicBezTo>
                <a:cubicBezTo>
                  <a:pt x="66313" y="187567"/>
                  <a:pt x="36059" y="196021"/>
                  <a:pt x="13063" y="182880"/>
                </a:cubicBezTo>
                <a:cubicBezTo>
                  <a:pt x="1108" y="176049"/>
                  <a:pt x="4354" y="156755"/>
                  <a:pt x="0" y="143692"/>
                </a:cubicBezTo>
                <a:cubicBezTo>
                  <a:pt x="4354" y="126275"/>
                  <a:pt x="7904" y="108636"/>
                  <a:pt x="13063" y="91440"/>
                </a:cubicBezTo>
                <a:cubicBezTo>
                  <a:pt x="40565" y="-235"/>
                  <a:pt x="39188" y="42051"/>
                  <a:pt x="39188" y="0"/>
                </a:cubicBezTo>
              </a:path>
            </a:pathLst>
          </a:custGeom>
          <a:noFill/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031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Dvojitá vlna 6">
            <a:hlinkClick r:id="rId2" action="ppaction://hlinksldjump"/>
          </p:cNvPr>
          <p:cNvSpPr/>
          <p:nvPr/>
        </p:nvSpPr>
        <p:spPr>
          <a:xfrm>
            <a:off x="539552" y="537874"/>
            <a:ext cx="2376264" cy="720080"/>
          </a:xfrm>
          <a:prstGeom prst="doubleWav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SÁZAVA</a:t>
            </a:r>
            <a:endParaRPr lang="cs-CZ" sz="4000" dirty="0"/>
          </a:p>
        </p:txBody>
      </p:sp>
      <p:sp>
        <p:nvSpPr>
          <p:cNvPr id="8" name="Dvojitá vlna 7">
            <a:hlinkClick r:id="" action="ppaction://hlinkshowjump?jump=nextslide"/>
          </p:cNvPr>
          <p:cNvSpPr/>
          <p:nvPr/>
        </p:nvSpPr>
        <p:spPr>
          <a:xfrm>
            <a:off x="6228184" y="537874"/>
            <a:ext cx="2376264" cy="720080"/>
          </a:xfrm>
          <a:prstGeom prst="doubleWav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BEROUNKA</a:t>
            </a:r>
            <a:endParaRPr lang="cs-CZ" sz="2800" dirty="0"/>
          </a:p>
        </p:txBody>
      </p:sp>
      <p:sp>
        <p:nvSpPr>
          <p:cNvPr id="9" name="Dvojitá vlna 8">
            <a:hlinkClick r:id="rId2" action="ppaction://hlinksldjump"/>
          </p:cNvPr>
          <p:cNvSpPr/>
          <p:nvPr/>
        </p:nvSpPr>
        <p:spPr>
          <a:xfrm>
            <a:off x="3383868" y="537874"/>
            <a:ext cx="2376264" cy="720080"/>
          </a:xfrm>
          <a:prstGeom prst="doubleWav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OTAVA</a:t>
            </a:r>
            <a:endParaRPr lang="cs-CZ" sz="4800" dirty="0"/>
          </a:p>
        </p:txBody>
      </p:sp>
      <p:pic>
        <p:nvPicPr>
          <p:cNvPr id="1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56" y="1412776"/>
            <a:ext cx="9137600" cy="5399484"/>
          </a:xfrm>
        </p:spPr>
      </p:pic>
      <p:sp>
        <p:nvSpPr>
          <p:cNvPr id="6" name="Volný tvar 5"/>
          <p:cNvSpPr/>
          <p:nvPr/>
        </p:nvSpPr>
        <p:spPr>
          <a:xfrm>
            <a:off x="1737360" y="3556304"/>
            <a:ext cx="1332411" cy="610747"/>
          </a:xfrm>
          <a:custGeom>
            <a:avLst/>
            <a:gdLst>
              <a:gd name="connsiteX0" fmla="*/ 0 w 1332411"/>
              <a:gd name="connsiteY0" fmla="*/ 610747 h 610747"/>
              <a:gd name="connsiteX1" fmla="*/ 91440 w 1332411"/>
              <a:gd name="connsiteY1" fmla="*/ 532370 h 610747"/>
              <a:gd name="connsiteX2" fmla="*/ 117566 w 1332411"/>
              <a:gd name="connsiteY2" fmla="*/ 493182 h 610747"/>
              <a:gd name="connsiteX3" fmla="*/ 156754 w 1332411"/>
              <a:gd name="connsiteY3" fmla="*/ 480119 h 610747"/>
              <a:gd name="connsiteX4" fmla="*/ 195943 w 1332411"/>
              <a:gd name="connsiteY4" fmla="*/ 323365 h 610747"/>
              <a:gd name="connsiteX5" fmla="*/ 209006 w 1332411"/>
              <a:gd name="connsiteY5" fmla="*/ 258050 h 610747"/>
              <a:gd name="connsiteX6" fmla="*/ 339634 w 1332411"/>
              <a:gd name="connsiteY6" fmla="*/ 218862 h 610747"/>
              <a:gd name="connsiteX7" fmla="*/ 352697 w 1332411"/>
              <a:gd name="connsiteY7" fmla="*/ 179673 h 610747"/>
              <a:gd name="connsiteX8" fmla="*/ 444137 w 1332411"/>
              <a:gd name="connsiteY8" fmla="*/ 166610 h 610747"/>
              <a:gd name="connsiteX9" fmla="*/ 496389 w 1332411"/>
              <a:gd name="connsiteY9" fmla="*/ 153547 h 610747"/>
              <a:gd name="connsiteX10" fmla="*/ 548640 w 1332411"/>
              <a:gd name="connsiteY10" fmla="*/ 88233 h 610747"/>
              <a:gd name="connsiteX11" fmla="*/ 640080 w 1332411"/>
              <a:gd name="connsiteY11" fmla="*/ 49045 h 610747"/>
              <a:gd name="connsiteX12" fmla="*/ 718457 w 1332411"/>
              <a:gd name="connsiteY12" fmla="*/ 22919 h 610747"/>
              <a:gd name="connsiteX13" fmla="*/ 731520 w 1332411"/>
              <a:gd name="connsiteY13" fmla="*/ 62107 h 610747"/>
              <a:gd name="connsiteX14" fmla="*/ 809897 w 1332411"/>
              <a:gd name="connsiteY14" fmla="*/ 88233 h 610747"/>
              <a:gd name="connsiteX15" fmla="*/ 875211 w 1332411"/>
              <a:gd name="connsiteY15" fmla="*/ 140485 h 610747"/>
              <a:gd name="connsiteX16" fmla="*/ 940526 w 1332411"/>
              <a:gd name="connsiteY16" fmla="*/ 192736 h 610747"/>
              <a:gd name="connsiteX17" fmla="*/ 1045029 w 1332411"/>
              <a:gd name="connsiteY17" fmla="*/ 258050 h 610747"/>
              <a:gd name="connsiteX18" fmla="*/ 1084217 w 1332411"/>
              <a:gd name="connsiteY18" fmla="*/ 271113 h 610747"/>
              <a:gd name="connsiteX19" fmla="*/ 1214846 w 1332411"/>
              <a:gd name="connsiteY19" fmla="*/ 258050 h 610747"/>
              <a:gd name="connsiteX20" fmla="*/ 1267097 w 1332411"/>
              <a:gd name="connsiteY20" fmla="*/ 166610 h 610747"/>
              <a:gd name="connsiteX21" fmla="*/ 1306286 w 1332411"/>
              <a:gd name="connsiteY21" fmla="*/ 153547 h 610747"/>
              <a:gd name="connsiteX22" fmla="*/ 1332411 w 1332411"/>
              <a:gd name="connsiteY22" fmla="*/ 140485 h 6107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32411" h="610747">
                <a:moveTo>
                  <a:pt x="0" y="610747"/>
                </a:moveTo>
                <a:cubicBezTo>
                  <a:pt x="24484" y="488329"/>
                  <a:pt x="-16265" y="586222"/>
                  <a:pt x="91440" y="532370"/>
                </a:cubicBezTo>
                <a:cubicBezTo>
                  <a:pt x="105482" y="525349"/>
                  <a:pt x="105307" y="502989"/>
                  <a:pt x="117566" y="493182"/>
                </a:cubicBezTo>
                <a:cubicBezTo>
                  <a:pt x="128318" y="484580"/>
                  <a:pt x="143691" y="484473"/>
                  <a:pt x="156754" y="480119"/>
                </a:cubicBezTo>
                <a:cubicBezTo>
                  <a:pt x="206894" y="404909"/>
                  <a:pt x="175766" y="464605"/>
                  <a:pt x="195943" y="323365"/>
                </a:cubicBezTo>
                <a:cubicBezTo>
                  <a:pt x="199083" y="301385"/>
                  <a:pt x="193306" y="273750"/>
                  <a:pt x="209006" y="258050"/>
                </a:cubicBezTo>
                <a:cubicBezTo>
                  <a:pt x="219605" y="247451"/>
                  <a:pt x="315955" y="224782"/>
                  <a:pt x="339634" y="218862"/>
                </a:cubicBezTo>
                <a:cubicBezTo>
                  <a:pt x="343988" y="205799"/>
                  <a:pt x="340381" y="185831"/>
                  <a:pt x="352697" y="179673"/>
                </a:cubicBezTo>
                <a:cubicBezTo>
                  <a:pt x="380236" y="165903"/>
                  <a:pt x="413844" y="172118"/>
                  <a:pt x="444137" y="166610"/>
                </a:cubicBezTo>
                <a:cubicBezTo>
                  <a:pt x="461801" y="163398"/>
                  <a:pt x="478972" y="157901"/>
                  <a:pt x="496389" y="153547"/>
                </a:cubicBezTo>
                <a:cubicBezTo>
                  <a:pt x="608695" y="78677"/>
                  <a:pt x="476531" y="178370"/>
                  <a:pt x="548640" y="88233"/>
                </a:cubicBezTo>
                <a:cubicBezTo>
                  <a:pt x="571193" y="60041"/>
                  <a:pt x="608703" y="56889"/>
                  <a:pt x="640080" y="49045"/>
                </a:cubicBezTo>
                <a:cubicBezTo>
                  <a:pt x="653943" y="7456"/>
                  <a:pt x="649672" y="-22938"/>
                  <a:pt x="718457" y="22919"/>
                </a:cubicBezTo>
                <a:cubicBezTo>
                  <a:pt x="729914" y="30557"/>
                  <a:pt x="720315" y="54104"/>
                  <a:pt x="731520" y="62107"/>
                </a:cubicBezTo>
                <a:cubicBezTo>
                  <a:pt x="753929" y="78114"/>
                  <a:pt x="809897" y="88233"/>
                  <a:pt x="809897" y="88233"/>
                </a:cubicBezTo>
                <a:cubicBezTo>
                  <a:pt x="884769" y="200541"/>
                  <a:pt x="785075" y="68377"/>
                  <a:pt x="875211" y="140485"/>
                </a:cubicBezTo>
                <a:cubicBezTo>
                  <a:pt x="959619" y="208011"/>
                  <a:pt x="842025" y="159902"/>
                  <a:pt x="940526" y="192736"/>
                </a:cubicBezTo>
                <a:cubicBezTo>
                  <a:pt x="981927" y="254840"/>
                  <a:pt x="951756" y="226960"/>
                  <a:pt x="1045029" y="258050"/>
                </a:cubicBezTo>
                <a:lnTo>
                  <a:pt x="1084217" y="271113"/>
                </a:lnTo>
                <a:cubicBezTo>
                  <a:pt x="1127760" y="266759"/>
                  <a:pt x="1172206" y="267890"/>
                  <a:pt x="1214846" y="258050"/>
                </a:cubicBezTo>
                <a:cubicBezTo>
                  <a:pt x="1284179" y="242050"/>
                  <a:pt x="1234449" y="215582"/>
                  <a:pt x="1267097" y="166610"/>
                </a:cubicBezTo>
                <a:cubicBezTo>
                  <a:pt x="1274735" y="155153"/>
                  <a:pt x="1293501" y="158661"/>
                  <a:pt x="1306286" y="153547"/>
                </a:cubicBezTo>
                <a:cubicBezTo>
                  <a:pt x="1315326" y="149931"/>
                  <a:pt x="1323703" y="144839"/>
                  <a:pt x="1332411" y="140485"/>
                </a:cubicBezTo>
              </a:path>
            </a:pathLst>
          </a:custGeom>
          <a:noFill/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8563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Dvojitá vlna 6">
            <a:hlinkClick r:id="rId2" action="ppaction://hlinksldjump"/>
          </p:cNvPr>
          <p:cNvSpPr/>
          <p:nvPr/>
        </p:nvSpPr>
        <p:spPr>
          <a:xfrm>
            <a:off x="539552" y="537874"/>
            <a:ext cx="2376264" cy="720080"/>
          </a:xfrm>
          <a:prstGeom prst="doubleWav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MORAVA</a:t>
            </a:r>
            <a:endParaRPr lang="cs-CZ" sz="4000" dirty="0"/>
          </a:p>
        </p:txBody>
      </p:sp>
      <p:sp>
        <p:nvSpPr>
          <p:cNvPr id="8" name="Dvojitá vlna 7">
            <a:hlinkClick r:id="" action="ppaction://hlinkshowjump?jump=nextslide"/>
          </p:cNvPr>
          <p:cNvSpPr/>
          <p:nvPr/>
        </p:nvSpPr>
        <p:spPr>
          <a:xfrm>
            <a:off x="6228184" y="537874"/>
            <a:ext cx="2376264" cy="720080"/>
          </a:xfrm>
          <a:prstGeom prst="doubleWav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ODRA</a:t>
            </a:r>
            <a:endParaRPr lang="cs-CZ" sz="4800" dirty="0"/>
          </a:p>
        </p:txBody>
      </p:sp>
      <p:sp>
        <p:nvSpPr>
          <p:cNvPr id="9" name="Dvojitá vlna 8">
            <a:hlinkClick r:id="rId2" action="ppaction://hlinksldjump"/>
          </p:cNvPr>
          <p:cNvSpPr/>
          <p:nvPr/>
        </p:nvSpPr>
        <p:spPr>
          <a:xfrm>
            <a:off x="3383868" y="537874"/>
            <a:ext cx="2376264" cy="720080"/>
          </a:xfrm>
          <a:prstGeom prst="doubleWav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LUŽNICE</a:t>
            </a:r>
            <a:endParaRPr lang="cs-CZ" sz="4000" dirty="0"/>
          </a:p>
        </p:txBody>
      </p:sp>
      <p:pic>
        <p:nvPicPr>
          <p:cNvPr id="1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56" y="1412776"/>
            <a:ext cx="9137600" cy="5399484"/>
          </a:xfrm>
        </p:spPr>
      </p:pic>
      <p:sp>
        <p:nvSpPr>
          <p:cNvPr id="6" name="Volný tvar 5"/>
          <p:cNvSpPr/>
          <p:nvPr/>
        </p:nvSpPr>
        <p:spPr>
          <a:xfrm>
            <a:off x="7210697" y="3722914"/>
            <a:ext cx="1099383" cy="653143"/>
          </a:xfrm>
          <a:custGeom>
            <a:avLst/>
            <a:gdLst>
              <a:gd name="connsiteX0" fmla="*/ 0 w 1099383"/>
              <a:gd name="connsiteY0" fmla="*/ 653143 h 653143"/>
              <a:gd name="connsiteX1" fmla="*/ 13063 w 1099383"/>
              <a:gd name="connsiteY1" fmla="*/ 574766 h 653143"/>
              <a:gd name="connsiteX2" fmla="*/ 65314 w 1099383"/>
              <a:gd name="connsiteY2" fmla="*/ 496389 h 653143"/>
              <a:gd name="connsiteX3" fmla="*/ 78377 w 1099383"/>
              <a:gd name="connsiteY3" fmla="*/ 457200 h 653143"/>
              <a:gd name="connsiteX4" fmla="*/ 117566 w 1099383"/>
              <a:gd name="connsiteY4" fmla="*/ 431075 h 653143"/>
              <a:gd name="connsiteX5" fmla="*/ 300446 w 1099383"/>
              <a:gd name="connsiteY5" fmla="*/ 444137 h 653143"/>
              <a:gd name="connsiteX6" fmla="*/ 365760 w 1099383"/>
              <a:gd name="connsiteY6" fmla="*/ 509452 h 653143"/>
              <a:gd name="connsiteX7" fmla="*/ 404949 w 1099383"/>
              <a:gd name="connsiteY7" fmla="*/ 535577 h 653143"/>
              <a:gd name="connsiteX8" fmla="*/ 483326 w 1099383"/>
              <a:gd name="connsiteY8" fmla="*/ 587829 h 653143"/>
              <a:gd name="connsiteX9" fmla="*/ 587829 w 1099383"/>
              <a:gd name="connsiteY9" fmla="*/ 613955 h 653143"/>
              <a:gd name="connsiteX10" fmla="*/ 600892 w 1099383"/>
              <a:gd name="connsiteY10" fmla="*/ 574766 h 653143"/>
              <a:gd name="connsiteX11" fmla="*/ 679269 w 1099383"/>
              <a:gd name="connsiteY11" fmla="*/ 522515 h 653143"/>
              <a:gd name="connsiteX12" fmla="*/ 718457 w 1099383"/>
              <a:gd name="connsiteY12" fmla="*/ 483326 h 653143"/>
              <a:gd name="connsiteX13" fmla="*/ 796834 w 1099383"/>
              <a:gd name="connsiteY13" fmla="*/ 431075 h 653143"/>
              <a:gd name="connsiteX14" fmla="*/ 888274 w 1099383"/>
              <a:gd name="connsiteY14" fmla="*/ 326572 h 653143"/>
              <a:gd name="connsiteX15" fmla="*/ 901337 w 1099383"/>
              <a:gd name="connsiteY15" fmla="*/ 248195 h 653143"/>
              <a:gd name="connsiteX16" fmla="*/ 914400 w 1099383"/>
              <a:gd name="connsiteY16" fmla="*/ 209006 h 653143"/>
              <a:gd name="connsiteX17" fmla="*/ 927463 w 1099383"/>
              <a:gd name="connsiteY17" fmla="*/ 143692 h 653143"/>
              <a:gd name="connsiteX18" fmla="*/ 966652 w 1099383"/>
              <a:gd name="connsiteY18" fmla="*/ 130629 h 653143"/>
              <a:gd name="connsiteX19" fmla="*/ 1018903 w 1099383"/>
              <a:gd name="connsiteY19" fmla="*/ 117566 h 653143"/>
              <a:gd name="connsiteX20" fmla="*/ 1058092 w 1099383"/>
              <a:gd name="connsiteY20" fmla="*/ 91440 h 653143"/>
              <a:gd name="connsiteX21" fmla="*/ 1097280 w 1099383"/>
              <a:gd name="connsiteY21" fmla="*/ 0 h 653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099383" h="653143">
                <a:moveTo>
                  <a:pt x="0" y="653143"/>
                </a:moveTo>
                <a:cubicBezTo>
                  <a:pt x="4354" y="627017"/>
                  <a:pt x="2876" y="599215"/>
                  <a:pt x="13063" y="574766"/>
                </a:cubicBezTo>
                <a:cubicBezTo>
                  <a:pt x="25140" y="545782"/>
                  <a:pt x="55385" y="526177"/>
                  <a:pt x="65314" y="496389"/>
                </a:cubicBezTo>
                <a:cubicBezTo>
                  <a:pt x="69668" y="483326"/>
                  <a:pt x="69775" y="467952"/>
                  <a:pt x="78377" y="457200"/>
                </a:cubicBezTo>
                <a:cubicBezTo>
                  <a:pt x="88185" y="444941"/>
                  <a:pt x="104503" y="439783"/>
                  <a:pt x="117566" y="431075"/>
                </a:cubicBezTo>
                <a:cubicBezTo>
                  <a:pt x="178526" y="435429"/>
                  <a:pt x="240261" y="433516"/>
                  <a:pt x="300446" y="444137"/>
                </a:cubicBezTo>
                <a:cubicBezTo>
                  <a:pt x="342744" y="451601"/>
                  <a:pt x="340879" y="484571"/>
                  <a:pt x="365760" y="509452"/>
                </a:cubicBezTo>
                <a:cubicBezTo>
                  <a:pt x="376861" y="520553"/>
                  <a:pt x="392888" y="525526"/>
                  <a:pt x="404949" y="535577"/>
                </a:cubicBezTo>
                <a:cubicBezTo>
                  <a:pt x="470184" y="589940"/>
                  <a:pt x="414454" y="564872"/>
                  <a:pt x="483326" y="587829"/>
                </a:cubicBezTo>
                <a:cubicBezTo>
                  <a:pt x="513272" y="632747"/>
                  <a:pt x="512308" y="657110"/>
                  <a:pt x="587829" y="613955"/>
                </a:cubicBezTo>
                <a:cubicBezTo>
                  <a:pt x="599784" y="607123"/>
                  <a:pt x="591155" y="584503"/>
                  <a:pt x="600892" y="574766"/>
                </a:cubicBezTo>
                <a:cubicBezTo>
                  <a:pt x="623095" y="552563"/>
                  <a:pt x="657067" y="544718"/>
                  <a:pt x="679269" y="522515"/>
                </a:cubicBezTo>
                <a:cubicBezTo>
                  <a:pt x="692332" y="509452"/>
                  <a:pt x="703875" y="494668"/>
                  <a:pt x="718457" y="483326"/>
                </a:cubicBezTo>
                <a:cubicBezTo>
                  <a:pt x="743242" y="464049"/>
                  <a:pt x="796834" y="431075"/>
                  <a:pt x="796834" y="431075"/>
                </a:cubicBezTo>
                <a:cubicBezTo>
                  <a:pt x="857794" y="339634"/>
                  <a:pt x="822960" y="370114"/>
                  <a:pt x="888274" y="326572"/>
                </a:cubicBezTo>
                <a:cubicBezTo>
                  <a:pt x="892628" y="300446"/>
                  <a:pt x="895591" y="274050"/>
                  <a:pt x="901337" y="248195"/>
                </a:cubicBezTo>
                <a:cubicBezTo>
                  <a:pt x="904324" y="234753"/>
                  <a:pt x="911060" y="222364"/>
                  <a:pt x="914400" y="209006"/>
                </a:cubicBezTo>
                <a:cubicBezTo>
                  <a:pt x="919785" y="187466"/>
                  <a:pt x="915147" y="162166"/>
                  <a:pt x="927463" y="143692"/>
                </a:cubicBezTo>
                <a:cubicBezTo>
                  <a:pt x="935101" y="132235"/>
                  <a:pt x="953412" y="134412"/>
                  <a:pt x="966652" y="130629"/>
                </a:cubicBezTo>
                <a:cubicBezTo>
                  <a:pt x="983914" y="125697"/>
                  <a:pt x="1001486" y="121920"/>
                  <a:pt x="1018903" y="117566"/>
                </a:cubicBezTo>
                <a:cubicBezTo>
                  <a:pt x="1031966" y="108857"/>
                  <a:pt x="1049771" y="104753"/>
                  <a:pt x="1058092" y="91440"/>
                </a:cubicBezTo>
                <a:cubicBezTo>
                  <a:pt x="1151668" y="-58283"/>
                  <a:pt x="1050097" y="47183"/>
                  <a:pt x="1097280" y="0"/>
                </a:cubicBezTo>
              </a:path>
            </a:pathLst>
          </a:custGeom>
          <a:noFill/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8563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Dvojitá vlna 6">
            <a:hlinkClick r:id="" action="ppaction://hlinkshowjump?jump=nextslide"/>
          </p:cNvPr>
          <p:cNvSpPr/>
          <p:nvPr/>
        </p:nvSpPr>
        <p:spPr>
          <a:xfrm>
            <a:off x="539552" y="537874"/>
            <a:ext cx="2376264" cy="720080"/>
          </a:xfrm>
          <a:prstGeom prst="doubleWav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VLTAVA</a:t>
            </a:r>
            <a:endParaRPr lang="cs-CZ" sz="4800" dirty="0"/>
          </a:p>
        </p:txBody>
      </p:sp>
      <p:sp>
        <p:nvSpPr>
          <p:cNvPr id="8" name="Dvojitá vlna 7">
            <a:hlinkClick r:id="rId2" action="ppaction://hlinksldjump"/>
          </p:cNvPr>
          <p:cNvSpPr/>
          <p:nvPr/>
        </p:nvSpPr>
        <p:spPr>
          <a:xfrm>
            <a:off x="6228184" y="537874"/>
            <a:ext cx="2376264" cy="720080"/>
          </a:xfrm>
          <a:prstGeom prst="doubleWav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LABE</a:t>
            </a:r>
            <a:endParaRPr lang="cs-CZ" sz="4800" dirty="0"/>
          </a:p>
        </p:txBody>
      </p:sp>
      <p:sp>
        <p:nvSpPr>
          <p:cNvPr id="9" name="Dvojitá vlna 8">
            <a:hlinkClick r:id="rId2" action="ppaction://hlinksldjump"/>
          </p:cNvPr>
          <p:cNvSpPr/>
          <p:nvPr/>
        </p:nvSpPr>
        <p:spPr>
          <a:xfrm>
            <a:off x="3383868" y="537874"/>
            <a:ext cx="2376264" cy="720080"/>
          </a:xfrm>
          <a:prstGeom prst="doubleWav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ODRA</a:t>
            </a:r>
            <a:endParaRPr lang="cs-CZ" sz="4800" dirty="0"/>
          </a:p>
        </p:txBody>
      </p:sp>
      <p:pic>
        <p:nvPicPr>
          <p:cNvPr id="1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56" y="1412776"/>
            <a:ext cx="9137600" cy="5399484"/>
          </a:xfrm>
        </p:spPr>
      </p:pic>
      <p:sp>
        <p:nvSpPr>
          <p:cNvPr id="6" name="Volný tvar 5"/>
          <p:cNvSpPr/>
          <p:nvPr/>
        </p:nvSpPr>
        <p:spPr>
          <a:xfrm>
            <a:off x="1903538" y="3003992"/>
            <a:ext cx="1270736" cy="3514374"/>
          </a:xfrm>
          <a:custGeom>
            <a:avLst/>
            <a:gdLst>
              <a:gd name="connsiteX0" fmla="*/ 55891 w 1270736"/>
              <a:gd name="connsiteY0" fmla="*/ 2769791 h 3514374"/>
              <a:gd name="connsiteX1" fmla="*/ 3639 w 1270736"/>
              <a:gd name="connsiteY1" fmla="*/ 2704477 h 3514374"/>
              <a:gd name="connsiteX2" fmla="*/ 160393 w 1270736"/>
              <a:gd name="connsiteY2" fmla="*/ 2717539 h 3514374"/>
              <a:gd name="connsiteX3" fmla="*/ 212645 w 1270736"/>
              <a:gd name="connsiteY3" fmla="*/ 2782854 h 3514374"/>
              <a:gd name="connsiteX4" fmla="*/ 238771 w 1270736"/>
              <a:gd name="connsiteY4" fmla="*/ 2822042 h 3514374"/>
              <a:gd name="connsiteX5" fmla="*/ 317148 w 1270736"/>
              <a:gd name="connsiteY5" fmla="*/ 2848168 h 3514374"/>
              <a:gd name="connsiteX6" fmla="*/ 356336 w 1270736"/>
              <a:gd name="connsiteY6" fmla="*/ 2887357 h 3514374"/>
              <a:gd name="connsiteX7" fmla="*/ 382462 w 1270736"/>
              <a:gd name="connsiteY7" fmla="*/ 2926545 h 3514374"/>
              <a:gd name="connsiteX8" fmla="*/ 421651 w 1270736"/>
              <a:gd name="connsiteY8" fmla="*/ 2939608 h 3514374"/>
              <a:gd name="connsiteX9" fmla="*/ 473902 w 1270736"/>
              <a:gd name="connsiteY9" fmla="*/ 3004922 h 3514374"/>
              <a:gd name="connsiteX10" fmla="*/ 486965 w 1270736"/>
              <a:gd name="connsiteY10" fmla="*/ 3044111 h 3514374"/>
              <a:gd name="connsiteX11" fmla="*/ 565342 w 1270736"/>
              <a:gd name="connsiteY11" fmla="*/ 3161677 h 3514374"/>
              <a:gd name="connsiteX12" fmla="*/ 591468 w 1270736"/>
              <a:gd name="connsiteY12" fmla="*/ 3200865 h 3514374"/>
              <a:gd name="connsiteX13" fmla="*/ 630656 w 1270736"/>
              <a:gd name="connsiteY13" fmla="*/ 3213928 h 3514374"/>
              <a:gd name="connsiteX14" fmla="*/ 682908 w 1270736"/>
              <a:gd name="connsiteY14" fmla="*/ 3331494 h 3514374"/>
              <a:gd name="connsiteX15" fmla="*/ 656782 w 1270736"/>
              <a:gd name="connsiteY15" fmla="*/ 3370682 h 3514374"/>
              <a:gd name="connsiteX16" fmla="*/ 709033 w 1270736"/>
              <a:gd name="connsiteY16" fmla="*/ 3383745 h 3514374"/>
              <a:gd name="connsiteX17" fmla="*/ 748222 w 1270736"/>
              <a:gd name="connsiteY17" fmla="*/ 3396808 h 3514374"/>
              <a:gd name="connsiteX18" fmla="*/ 826599 w 1270736"/>
              <a:gd name="connsiteY18" fmla="*/ 3449059 h 3514374"/>
              <a:gd name="connsiteX19" fmla="*/ 852725 w 1270736"/>
              <a:gd name="connsiteY19" fmla="*/ 3488248 h 3514374"/>
              <a:gd name="connsiteX20" fmla="*/ 944165 w 1270736"/>
              <a:gd name="connsiteY20" fmla="*/ 3514374 h 3514374"/>
              <a:gd name="connsiteX21" fmla="*/ 983353 w 1270736"/>
              <a:gd name="connsiteY21" fmla="*/ 3488248 h 3514374"/>
              <a:gd name="connsiteX22" fmla="*/ 1035605 w 1270736"/>
              <a:gd name="connsiteY22" fmla="*/ 3501311 h 3514374"/>
              <a:gd name="connsiteX23" fmla="*/ 1087856 w 1270736"/>
              <a:gd name="connsiteY23" fmla="*/ 3488248 h 3514374"/>
              <a:gd name="connsiteX24" fmla="*/ 1087856 w 1270736"/>
              <a:gd name="connsiteY24" fmla="*/ 3370682 h 3514374"/>
              <a:gd name="connsiteX25" fmla="*/ 1074793 w 1270736"/>
              <a:gd name="connsiteY25" fmla="*/ 3305368 h 3514374"/>
              <a:gd name="connsiteX26" fmla="*/ 1022542 w 1270736"/>
              <a:gd name="connsiteY26" fmla="*/ 3226991 h 3514374"/>
              <a:gd name="connsiteX27" fmla="*/ 1035605 w 1270736"/>
              <a:gd name="connsiteY27" fmla="*/ 3135551 h 3514374"/>
              <a:gd name="connsiteX28" fmla="*/ 1074793 w 1270736"/>
              <a:gd name="connsiteY28" fmla="*/ 3122488 h 3514374"/>
              <a:gd name="connsiteX29" fmla="*/ 1113982 w 1270736"/>
              <a:gd name="connsiteY29" fmla="*/ 2978797 h 3514374"/>
              <a:gd name="connsiteX30" fmla="*/ 1192359 w 1270736"/>
              <a:gd name="connsiteY30" fmla="*/ 2913482 h 3514374"/>
              <a:gd name="connsiteX31" fmla="*/ 1231548 w 1270736"/>
              <a:gd name="connsiteY31" fmla="*/ 2782854 h 3514374"/>
              <a:gd name="connsiteX32" fmla="*/ 1218485 w 1270736"/>
              <a:gd name="connsiteY32" fmla="*/ 2704477 h 3514374"/>
              <a:gd name="connsiteX33" fmla="*/ 1205422 w 1270736"/>
              <a:gd name="connsiteY33" fmla="*/ 2364842 h 3514374"/>
              <a:gd name="connsiteX34" fmla="*/ 1192359 w 1270736"/>
              <a:gd name="connsiteY34" fmla="*/ 2325654 h 3514374"/>
              <a:gd name="connsiteX35" fmla="*/ 1153171 w 1270736"/>
              <a:gd name="connsiteY35" fmla="*/ 2299528 h 3514374"/>
              <a:gd name="connsiteX36" fmla="*/ 1140108 w 1270736"/>
              <a:gd name="connsiteY36" fmla="*/ 2247277 h 3514374"/>
              <a:gd name="connsiteX37" fmla="*/ 1100919 w 1270736"/>
              <a:gd name="connsiteY37" fmla="*/ 2234214 h 3514374"/>
              <a:gd name="connsiteX38" fmla="*/ 1074793 w 1270736"/>
              <a:gd name="connsiteY38" fmla="*/ 2155837 h 3514374"/>
              <a:gd name="connsiteX39" fmla="*/ 1061731 w 1270736"/>
              <a:gd name="connsiteY39" fmla="*/ 2116648 h 3514374"/>
              <a:gd name="connsiteX40" fmla="*/ 1022542 w 1270736"/>
              <a:gd name="connsiteY40" fmla="*/ 2077459 h 3514374"/>
              <a:gd name="connsiteX41" fmla="*/ 1009479 w 1270736"/>
              <a:gd name="connsiteY41" fmla="*/ 2038271 h 3514374"/>
              <a:gd name="connsiteX42" fmla="*/ 970291 w 1270736"/>
              <a:gd name="connsiteY42" fmla="*/ 1999082 h 3514374"/>
              <a:gd name="connsiteX43" fmla="*/ 944165 w 1270736"/>
              <a:gd name="connsiteY43" fmla="*/ 1959894 h 3514374"/>
              <a:gd name="connsiteX44" fmla="*/ 904976 w 1270736"/>
              <a:gd name="connsiteY44" fmla="*/ 1842328 h 3514374"/>
              <a:gd name="connsiteX45" fmla="*/ 878851 w 1270736"/>
              <a:gd name="connsiteY45" fmla="*/ 1763951 h 3514374"/>
              <a:gd name="connsiteX46" fmla="*/ 852725 w 1270736"/>
              <a:gd name="connsiteY46" fmla="*/ 1672511 h 3514374"/>
              <a:gd name="connsiteX47" fmla="*/ 865788 w 1270736"/>
              <a:gd name="connsiteY47" fmla="*/ 1489631 h 3514374"/>
              <a:gd name="connsiteX48" fmla="*/ 944165 w 1270736"/>
              <a:gd name="connsiteY48" fmla="*/ 1437379 h 3514374"/>
              <a:gd name="connsiteX49" fmla="*/ 970291 w 1270736"/>
              <a:gd name="connsiteY49" fmla="*/ 1398191 h 3514374"/>
              <a:gd name="connsiteX50" fmla="*/ 983353 w 1270736"/>
              <a:gd name="connsiteY50" fmla="*/ 1359002 h 3514374"/>
              <a:gd name="connsiteX51" fmla="*/ 1022542 w 1270736"/>
              <a:gd name="connsiteY51" fmla="*/ 1332877 h 3514374"/>
              <a:gd name="connsiteX52" fmla="*/ 1074793 w 1270736"/>
              <a:gd name="connsiteY52" fmla="*/ 1267562 h 3514374"/>
              <a:gd name="connsiteX53" fmla="*/ 1100919 w 1270736"/>
              <a:gd name="connsiteY53" fmla="*/ 1228374 h 3514374"/>
              <a:gd name="connsiteX54" fmla="*/ 1179296 w 1270736"/>
              <a:gd name="connsiteY54" fmla="*/ 1189185 h 3514374"/>
              <a:gd name="connsiteX55" fmla="*/ 1205422 w 1270736"/>
              <a:gd name="connsiteY55" fmla="*/ 1058557 h 3514374"/>
              <a:gd name="connsiteX56" fmla="*/ 1192359 w 1270736"/>
              <a:gd name="connsiteY56" fmla="*/ 993242 h 3514374"/>
              <a:gd name="connsiteX57" fmla="*/ 1166233 w 1270736"/>
              <a:gd name="connsiteY57" fmla="*/ 914865 h 3514374"/>
              <a:gd name="connsiteX58" fmla="*/ 1153171 w 1270736"/>
              <a:gd name="connsiteY58" fmla="*/ 862614 h 3514374"/>
              <a:gd name="connsiteX59" fmla="*/ 1179296 w 1270736"/>
              <a:gd name="connsiteY59" fmla="*/ 575231 h 3514374"/>
              <a:gd name="connsiteX60" fmla="*/ 1192359 w 1270736"/>
              <a:gd name="connsiteY60" fmla="*/ 496854 h 3514374"/>
              <a:gd name="connsiteX61" fmla="*/ 1231548 w 1270736"/>
              <a:gd name="connsiteY61" fmla="*/ 483791 h 3514374"/>
              <a:gd name="connsiteX62" fmla="*/ 1218485 w 1270736"/>
              <a:gd name="connsiteY62" fmla="*/ 444602 h 3514374"/>
              <a:gd name="connsiteX63" fmla="*/ 1179296 w 1270736"/>
              <a:gd name="connsiteY63" fmla="*/ 431539 h 3514374"/>
              <a:gd name="connsiteX64" fmla="*/ 1153171 w 1270736"/>
              <a:gd name="connsiteY64" fmla="*/ 353162 h 3514374"/>
              <a:gd name="connsiteX65" fmla="*/ 1127045 w 1270736"/>
              <a:gd name="connsiteY65" fmla="*/ 313974 h 3514374"/>
              <a:gd name="connsiteX66" fmla="*/ 1087856 w 1270736"/>
              <a:gd name="connsiteY66" fmla="*/ 157219 h 3514374"/>
              <a:gd name="connsiteX67" fmla="*/ 1074793 w 1270736"/>
              <a:gd name="connsiteY67" fmla="*/ 118031 h 3514374"/>
              <a:gd name="connsiteX68" fmla="*/ 1127045 w 1270736"/>
              <a:gd name="connsiteY68" fmla="*/ 52717 h 3514374"/>
              <a:gd name="connsiteX69" fmla="*/ 1140108 w 1270736"/>
              <a:gd name="connsiteY69" fmla="*/ 13528 h 3514374"/>
              <a:gd name="connsiteX70" fmla="*/ 1270736 w 1270736"/>
              <a:gd name="connsiteY70" fmla="*/ 465 h 35143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1270736" h="3514374">
                <a:moveTo>
                  <a:pt x="55891" y="2769791"/>
                </a:moveTo>
                <a:cubicBezTo>
                  <a:pt x="38474" y="2748020"/>
                  <a:pt x="-14210" y="2725896"/>
                  <a:pt x="3639" y="2704477"/>
                </a:cubicBezTo>
                <a:cubicBezTo>
                  <a:pt x="59126" y="2637893"/>
                  <a:pt x="119327" y="2690162"/>
                  <a:pt x="160393" y="2717539"/>
                </a:cubicBezTo>
                <a:cubicBezTo>
                  <a:pt x="185824" y="2793831"/>
                  <a:pt x="153558" y="2723768"/>
                  <a:pt x="212645" y="2782854"/>
                </a:cubicBezTo>
                <a:cubicBezTo>
                  <a:pt x="223746" y="2793955"/>
                  <a:pt x="225458" y="2813721"/>
                  <a:pt x="238771" y="2822042"/>
                </a:cubicBezTo>
                <a:cubicBezTo>
                  <a:pt x="262124" y="2836638"/>
                  <a:pt x="317148" y="2848168"/>
                  <a:pt x="317148" y="2848168"/>
                </a:cubicBezTo>
                <a:cubicBezTo>
                  <a:pt x="330211" y="2861231"/>
                  <a:pt x="344509" y="2873165"/>
                  <a:pt x="356336" y="2887357"/>
                </a:cubicBezTo>
                <a:cubicBezTo>
                  <a:pt x="366387" y="2899418"/>
                  <a:pt x="370203" y="2916738"/>
                  <a:pt x="382462" y="2926545"/>
                </a:cubicBezTo>
                <a:cubicBezTo>
                  <a:pt x="393214" y="2935147"/>
                  <a:pt x="408588" y="2935254"/>
                  <a:pt x="421651" y="2939608"/>
                </a:cubicBezTo>
                <a:cubicBezTo>
                  <a:pt x="454482" y="3038108"/>
                  <a:pt x="406376" y="2920516"/>
                  <a:pt x="473902" y="3004922"/>
                </a:cubicBezTo>
                <a:cubicBezTo>
                  <a:pt x="482504" y="3015674"/>
                  <a:pt x="480278" y="3032074"/>
                  <a:pt x="486965" y="3044111"/>
                </a:cubicBezTo>
                <a:cubicBezTo>
                  <a:pt x="486965" y="3044112"/>
                  <a:pt x="552279" y="3142083"/>
                  <a:pt x="565342" y="3161677"/>
                </a:cubicBezTo>
                <a:cubicBezTo>
                  <a:pt x="574051" y="3174740"/>
                  <a:pt x="576574" y="3195900"/>
                  <a:pt x="591468" y="3200865"/>
                </a:cubicBezTo>
                <a:lnTo>
                  <a:pt x="630656" y="3213928"/>
                </a:lnTo>
                <a:cubicBezTo>
                  <a:pt x="661747" y="3307199"/>
                  <a:pt x="641506" y="3269391"/>
                  <a:pt x="682908" y="3331494"/>
                </a:cubicBezTo>
                <a:cubicBezTo>
                  <a:pt x="674199" y="3344557"/>
                  <a:pt x="649761" y="3356640"/>
                  <a:pt x="656782" y="3370682"/>
                </a:cubicBezTo>
                <a:cubicBezTo>
                  <a:pt x="664811" y="3386740"/>
                  <a:pt x="691771" y="3378813"/>
                  <a:pt x="709033" y="3383745"/>
                </a:cubicBezTo>
                <a:cubicBezTo>
                  <a:pt x="722273" y="3387528"/>
                  <a:pt x="736185" y="3390121"/>
                  <a:pt x="748222" y="3396808"/>
                </a:cubicBezTo>
                <a:cubicBezTo>
                  <a:pt x="775670" y="3412057"/>
                  <a:pt x="826599" y="3449059"/>
                  <a:pt x="826599" y="3449059"/>
                </a:cubicBezTo>
                <a:cubicBezTo>
                  <a:pt x="835308" y="3462122"/>
                  <a:pt x="840466" y="3478440"/>
                  <a:pt x="852725" y="3488248"/>
                </a:cubicBezTo>
                <a:cubicBezTo>
                  <a:pt x="861244" y="3495063"/>
                  <a:pt x="940751" y="3513520"/>
                  <a:pt x="944165" y="3514374"/>
                </a:cubicBezTo>
                <a:cubicBezTo>
                  <a:pt x="957228" y="3505665"/>
                  <a:pt x="967811" y="3490468"/>
                  <a:pt x="983353" y="3488248"/>
                </a:cubicBezTo>
                <a:cubicBezTo>
                  <a:pt x="1001126" y="3485709"/>
                  <a:pt x="1017652" y="3501311"/>
                  <a:pt x="1035605" y="3501311"/>
                </a:cubicBezTo>
                <a:cubicBezTo>
                  <a:pt x="1053558" y="3501311"/>
                  <a:pt x="1070439" y="3492602"/>
                  <a:pt x="1087856" y="3488248"/>
                </a:cubicBezTo>
                <a:cubicBezTo>
                  <a:pt x="1108826" y="3425338"/>
                  <a:pt x="1104084" y="3459937"/>
                  <a:pt x="1087856" y="3370682"/>
                </a:cubicBezTo>
                <a:cubicBezTo>
                  <a:pt x="1083884" y="3348838"/>
                  <a:pt x="1083980" y="3325580"/>
                  <a:pt x="1074793" y="3305368"/>
                </a:cubicBezTo>
                <a:cubicBezTo>
                  <a:pt x="1061800" y="3276783"/>
                  <a:pt x="1022542" y="3226991"/>
                  <a:pt x="1022542" y="3226991"/>
                </a:cubicBezTo>
                <a:cubicBezTo>
                  <a:pt x="1026896" y="3196511"/>
                  <a:pt x="1021836" y="3163090"/>
                  <a:pt x="1035605" y="3135551"/>
                </a:cubicBezTo>
                <a:cubicBezTo>
                  <a:pt x="1041763" y="3123235"/>
                  <a:pt x="1066790" y="3133693"/>
                  <a:pt x="1074793" y="3122488"/>
                </a:cubicBezTo>
                <a:cubicBezTo>
                  <a:pt x="1134058" y="3039517"/>
                  <a:pt x="1074461" y="3057837"/>
                  <a:pt x="1113982" y="2978797"/>
                </a:cubicBezTo>
                <a:cubicBezTo>
                  <a:pt x="1126554" y="2953653"/>
                  <a:pt x="1169853" y="2928486"/>
                  <a:pt x="1192359" y="2913482"/>
                </a:cubicBezTo>
                <a:cubicBezTo>
                  <a:pt x="1224162" y="2818073"/>
                  <a:pt x="1211806" y="2861822"/>
                  <a:pt x="1231548" y="2782854"/>
                </a:cubicBezTo>
                <a:cubicBezTo>
                  <a:pt x="1227194" y="2756728"/>
                  <a:pt x="1220137" y="2730911"/>
                  <a:pt x="1218485" y="2704477"/>
                </a:cubicBezTo>
                <a:cubicBezTo>
                  <a:pt x="1211418" y="2591402"/>
                  <a:pt x="1213217" y="2477869"/>
                  <a:pt x="1205422" y="2364842"/>
                </a:cubicBezTo>
                <a:cubicBezTo>
                  <a:pt x="1204475" y="2351105"/>
                  <a:pt x="1200961" y="2336406"/>
                  <a:pt x="1192359" y="2325654"/>
                </a:cubicBezTo>
                <a:cubicBezTo>
                  <a:pt x="1182552" y="2313395"/>
                  <a:pt x="1166234" y="2308237"/>
                  <a:pt x="1153171" y="2299528"/>
                </a:cubicBezTo>
                <a:cubicBezTo>
                  <a:pt x="1148817" y="2282111"/>
                  <a:pt x="1151323" y="2261296"/>
                  <a:pt x="1140108" y="2247277"/>
                </a:cubicBezTo>
                <a:cubicBezTo>
                  <a:pt x="1131506" y="2236525"/>
                  <a:pt x="1108922" y="2245419"/>
                  <a:pt x="1100919" y="2234214"/>
                </a:cubicBezTo>
                <a:cubicBezTo>
                  <a:pt x="1084912" y="2211805"/>
                  <a:pt x="1083501" y="2181963"/>
                  <a:pt x="1074793" y="2155837"/>
                </a:cubicBezTo>
                <a:cubicBezTo>
                  <a:pt x="1070439" y="2142774"/>
                  <a:pt x="1071468" y="2126385"/>
                  <a:pt x="1061731" y="2116648"/>
                </a:cubicBezTo>
                <a:lnTo>
                  <a:pt x="1022542" y="2077459"/>
                </a:lnTo>
                <a:cubicBezTo>
                  <a:pt x="1018188" y="2064396"/>
                  <a:pt x="1017117" y="2049728"/>
                  <a:pt x="1009479" y="2038271"/>
                </a:cubicBezTo>
                <a:cubicBezTo>
                  <a:pt x="999232" y="2022900"/>
                  <a:pt x="982118" y="2013274"/>
                  <a:pt x="970291" y="1999082"/>
                </a:cubicBezTo>
                <a:cubicBezTo>
                  <a:pt x="960240" y="1987021"/>
                  <a:pt x="952874" y="1972957"/>
                  <a:pt x="944165" y="1959894"/>
                </a:cubicBezTo>
                <a:lnTo>
                  <a:pt x="904976" y="1842328"/>
                </a:lnTo>
                <a:cubicBezTo>
                  <a:pt x="904973" y="1842318"/>
                  <a:pt x="878854" y="1763962"/>
                  <a:pt x="878851" y="1763951"/>
                </a:cubicBezTo>
                <a:cubicBezTo>
                  <a:pt x="862448" y="1698341"/>
                  <a:pt x="871465" y="1728731"/>
                  <a:pt x="852725" y="1672511"/>
                </a:cubicBezTo>
                <a:cubicBezTo>
                  <a:pt x="857079" y="1611551"/>
                  <a:pt x="843637" y="1546591"/>
                  <a:pt x="865788" y="1489631"/>
                </a:cubicBezTo>
                <a:cubicBezTo>
                  <a:pt x="877169" y="1460367"/>
                  <a:pt x="944165" y="1437379"/>
                  <a:pt x="944165" y="1437379"/>
                </a:cubicBezTo>
                <a:cubicBezTo>
                  <a:pt x="952874" y="1424316"/>
                  <a:pt x="963270" y="1412233"/>
                  <a:pt x="970291" y="1398191"/>
                </a:cubicBezTo>
                <a:cubicBezTo>
                  <a:pt x="976449" y="1385875"/>
                  <a:pt x="974751" y="1369754"/>
                  <a:pt x="983353" y="1359002"/>
                </a:cubicBezTo>
                <a:cubicBezTo>
                  <a:pt x="993160" y="1346743"/>
                  <a:pt x="1009479" y="1341585"/>
                  <a:pt x="1022542" y="1332877"/>
                </a:cubicBezTo>
                <a:cubicBezTo>
                  <a:pt x="1047972" y="1256586"/>
                  <a:pt x="1015708" y="1326647"/>
                  <a:pt x="1074793" y="1267562"/>
                </a:cubicBezTo>
                <a:cubicBezTo>
                  <a:pt x="1085894" y="1256461"/>
                  <a:pt x="1089818" y="1239475"/>
                  <a:pt x="1100919" y="1228374"/>
                </a:cubicBezTo>
                <a:cubicBezTo>
                  <a:pt x="1126242" y="1203051"/>
                  <a:pt x="1147423" y="1199810"/>
                  <a:pt x="1179296" y="1189185"/>
                </a:cubicBezTo>
                <a:cubicBezTo>
                  <a:pt x="1195383" y="1140925"/>
                  <a:pt x="1205422" y="1118598"/>
                  <a:pt x="1205422" y="1058557"/>
                </a:cubicBezTo>
                <a:cubicBezTo>
                  <a:pt x="1205422" y="1036354"/>
                  <a:pt x="1198201" y="1014662"/>
                  <a:pt x="1192359" y="993242"/>
                </a:cubicBezTo>
                <a:cubicBezTo>
                  <a:pt x="1185113" y="966673"/>
                  <a:pt x="1172912" y="941582"/>
                  <a:pt x="1166233" y="914865"/>
                </a:cubicBezTo>
                <a:lnTo>
                  <a:pt x="1153171" y="862614"/>
                </a:lnTo>
                <a:cubicBezTo>
                  <a:pt x="1178025" y="415214"/>
                  <a:pt x="1144725" y="748084"/>
                  <a:pt x="1179296" y="575231"/>
                </a:cubicBezTo>
                <a:cubicBezTo>
                  <a:pt x="1184490" y="549259"/>
                  <a:pt x="1179218" y="519850"/>
                  <a:pt x="1192359" y="496854"/>
                </a:cubicBezTo>
                <a:cubicBezTo>
                  <a:pt x="1199191" y="484899"/>
                  <a:pt x="1218485" y="488145"/>
                  <a:pt x="1231548" y="483791"/>
                </a:cubicBezTo>
                <a:cubicBezTo>
                  <a:pt x="1227194" y="470728"/>
                  <a:pt x="1228222" y="454339"/>
                  <a:pt x="1218485" y="444602"/>
                </a:cubicBezTo>
                <a:cubicBezTo>
                  <a:pt x="1208748" y="434865"/>
                  <a:pt x="1187299" y="442744"/>
                  <a:pt x="1179296" y="431539"/>
                </a:cubicBezTo>
                <a:cubicBezTo>
                  <a:pt x="1163289" y="409130"/>
                  <a:pt x="1168447" y="376075"/>
                  <a:pt x="1153171" y="353162"/>
                </a:cubicBezTo>
                <a:lnTo>
                  <a:pt x="1127045" y="313974"/>
                </a:lnTo>
                <a:cubicBezTo>
                  <a:pt x="1109455" y="208434"/>
                  <a:pt x="1122357" y="260722"/>
                  <a:pt x="1087856" y="157219"/>
                </a:cubicBezTo>
                <a:lnTo>
                  <a:pt x="1074793" y="118031"/>
                </a:lnTo>
                <a:cubicBezTo>
                  <a:pt x="1107485" y="-12739"/>
                  <a:pt x="1058330" y="121431"/>
                  <a:pt x="1127045" y="52717"/>
                </a:cubicBezTo>
                <a:cubicBezTo>
                  <a:pt x="1136782" y="42981"/>
                  <a:pt x="1128651" y="21166"/>
                  <a:pt x="1140108" y="13528"/>
                </a:cubicBezTo>
                <a:cubicBezTo>
                  <a:pt x="1166107" y="-3805"/>
                  <a:pt x="1242705" y="465"/>
                  <a:pt x="1270736" y="465"/>
                </a:cubicBezTo>
              </a:path>
            </a:pathLst>
          </a:custGeom>
          <a:noFill/>
          <a:ln w="5715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8563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Dvojitá vlna 6">
            <a:hlinkClick r:id="rId2" action="ppaction://hlinksldjump"/>
          </p:cNvPr>
          <p:cNvSpPr/>
          <p:nvPr/>
        </p:nvSpPr>
        <p:spPr>
          <a:xfrm>
            <a:off x="539552" y="537874"/>
            <a:ext cx="2376264" cy="720080"/>
          </a:xfrm>
          <a:prstGeom prst="doubleWav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LUŽNICE</a:t>
            </a:r>
            <a:endParaRPr lang="cs-CZ" sz="4000" dirty="0"/>
          </a:p>
        </p:txBody>
      </p:sp>
      <p:sp>
        <p:nvSpPr>
          <p:cNvPr id="8" name="Dvojitá vlna 7">
            <a:hlinkClick r:id="rId2" action="ppaction://hlinksldjump"/>
          </p:cNvPr>
          <p:cNvSpPr/>
          <p:nvPr/>
        </p:nvSpPr>
        <p:spPr>
          <a:xfrm>
            <a:off x="6228184" y="537874"/>
            <a:ext cx="2376264" cy="720080"/>
          </a:xfrm>
          <a:prstGeom prst="doubleWav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OTAVA</a:t>
            </a:r>
            <a:endParaRPr lang="cs-CZ" sz="4800" dirty="0"/>
          </a:p>
        </p:txBody>
      </p:sp>
      <p:sp>
        <p:nvSpPr>
          <p:cNvPr id="9" name="Dvojitá vlna 8">
            <a:hlinkClick r:id="rId3" action="ppaction://hlinksldjump"/>
          </p:cNvPr>
          <p:cNvSpPr/>
          <p:nvPr/>
        </p:nvSpPr>
        <p:spPr>
          <a:xfrm>
            <a:off x="3383868" y="537874"/>
            <a:ext cx="2376264" cy="720080"/>
          </a:xfrm>
          <a:prstGeom prst="doubleWav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SÁZAVA</a:t>
            </a:r>
            <a:endParaRPr lang="cs-CZ" sz="4000" dirty="0"/>
          </a:p>
        </p:txBody>
      </p:sp>
      <p:pic>
        <p:nvPicPr>
          <p:cNvPr id="1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56" y="1412776"/>
            <a:ext cx="9137600" cy="5399484"/>
          </a:xfrm>
        </p:spPr>
      </p:pic>
      <p:sp>
        <p:nvSpPr>
          <p:cNvPr id="6" name="Volný tvar 5"/>
          <p:cNvSpPr/>
          <p:nvPr/>
        </p:nvSpPr>
        <p:spPr>
          <a:xfrm>
            <a:off x="3082834" y="3905794"/>
            <a:ext cx="2024743" cy="654547"/>
          </a:xfrm>
          <a:custGeom>
            <a:avLst/>
            <a:gdLst>
              <a:gd name="connsiteX0" fmla="*/ 0 w 2024743"/>
              <a:gd name="connsiteY0" fmla="*/ 0 h 654547"/>
              <a:gd name="connsiteX1" fmla="*/ 78377 w 2024743"/>
              <a:gd name="connsiteY1" fmla="*/ 13063 h 654547"/>
              <a:gd name="connsiteX2" fmla="*/ 156755 w 2024743"/>
              <a:gd name="connsiteY2" fmla="*/ 39189 h 654547"/>
              <a:gd name="connsiteX3" fmla="*/ 235132 w 2024743"/>
              <a:gd name="connsiteY3" fmla="*/ 91440 h 654547"/>
              <a:gd name="connsiteX4" fmla="*/ 313509 w 2024743"/>
              <a:gd name="connsiteY4" fmla="*/ 65315 h 654547"/>
              <a:gd name="connsiteX5" fmla="*/ 352697 w 2024743"/>
              <a:gd name="connsiteY5" fmla="*/ 52252 h 654547"/>
              <a:gd name="connsiteX6" fmla="*/ 391886 w 2024743"/>
              <a:gd name="connsiteY6" fmla="*/ 65315 h 654547"/>
              <a:gd name="connsiteX7" fmla="*/ 418012 w 2024743"/>
              <a:gd name="connsiteY7" fmla="*/ 26126 h 654547"/>
              <a:gd name="connsiteX8" fmla="*/ 457200 w 2024743"/>
              <a:gd name="connsiteY8" fmla="*/ 13063 h 654547"/>
              <a:gd name="connsiteX9" fmla="*/ 574766 w 2024743"/>
              <a:gd name="connsiteY9" fmla="*/ 0 h 654547"/>
              <a:gd name="connsiteX10" fmla="*/ 692332 w 2024743"/>
              <a:gd name="connsiteY10" fmla="*/ 39189 h 654547"/>
              <a:gd name="connsiteX11" fmla="*/ 705395 w 2024743"/>
              <a:gd name="connsiteY11" fmla="*/ 78377 h 654547"/>
              <a:gd name="connsiteX12" fmla="*/ 718457 w 2024743"/>
              <a:gd name="connsiteY12" fmla="*/ 169817 h 654547"/>
              <a:gd name="connsiteX13" fmla="*/ 796835 w 2024743"/>
              <a:gd name="connsiteY13" fmla="*/ 209006 h 654547"/>
              <a:gd name="connsiteX14" fmla="*/ 809897 w 2024743"/>
              <a:gd name="connsiteY14" fmla="*/ 248195 h 654547"/>
              <a:gd name="connsiteX15" fmla="*/ 979715 w 2024743"/>
              <a:gd name="connsiteY15" fmla="*/ 313509 h 654547"/>
              <a:gd name="connsiteX16" fmla="*/ 1018903 w 2024743"/>
              <a:gd name="connsiteY16" fmla="*/ 326572 h 654547"/>
              <a:gd name="connsiteX17" fmla="*/ 1058092 w 2024743"/>
              <a:gd name="connsiteY17" fmla="*/ 352697 h 654547"/>
              <a:gd name="connsiteX18" fmla="*/ 1136469 w 2024743"/>
              <a:gd name="connsiteY18" fmla="*/ 378823 h 654547"/>
              <a:gd name="connsiteX19" fmla="*/ 1175657 w 2024743"/>
              <a:gd name="connsiteY19" fmla="*/ 391886 h 654547"/>
              <a:gd name="connsiteX20" fmla="*/ 1201783 w 2024743"/>
              <a:gd name="connsiteY20" fmla="*/ 431075 h 654547"/>
              <a:gd name="connsiteX21" fmla="*/ 1345475 w 2024743"/>
              <a:gd name="connsiteY21" fmla="*/ 470263 h 654547"/>
              <a:gd name="connsiteX22" fmla="*/ 1423852 w 2024743"/>
              <a:gd name="connsiteY22" fmla="*/ 496389 h 654547"/>
              <a:gd name="connsiteX23" fmla="*/ 1541417 w 2024743"/>
              <a:gd name="connsiteY23" fmla="*/ 561703 h 654547"/>
              <a:gd name="connsiteX24" fmla="*/ 1645920 w 2024743"/>
              <a:gd name="connsiteY24" fmla="*/ 574766 h 654547"/>
              <a:gd name="connsiteX25" fmla="*/ 1685109 w 2024743"/>
              <a:gd name="connsiteY25" fmla="*/ 587829 h 654547"/>
              <a:gd name="connsiteX26" fmla="*/ 1724297 w 2024743"/>
              <a:gd name="connsiteY26" fmla="*/ 613955 h 654547"/>
              <a:gd name="connsiteX27" fmla="*/ 1802675 w 2024743"/>
              <a:gd name="connsiteY27" fmla="*/ 640080 h 654547"/>
              <a:gd name="connsiteX28" fmla="*/ 1841863 w 2024743"/>
              <a:gd name="connsiteY28" fmla="*/ 653143 h 654547"/>
              <a:gd name="connsiteX29" fmla="*/ 1998617 w 2024743"/>
              <a:gd name="connsiteY29" fmla="*/ 574766 h 654547"/>
              <a:gd name="connsiteX30" fmla="*/ 1985555 w 2024743"/>
              <a:gd name="connsiteY30" fmla="*/ 535577 h 654547"/>
              <a:gd name="connsiteX31" fmla="*/ 2024743 w 2024743"/>
              <a:gd name="connsiteY31" fmla="*/ 444137 h 6545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024743" h="654547">
                <a:moveTo>
                  <a:pt x="0" y="0"/>
                </a:moveTo>
                <a:cubicBezTo>
                  <a:pt x="26126" y="4354"/>
                  <a:pt x="52682" y="6639"/>
                  <a:pt x="78377" y="13063"/>
                </a:cubicBezTo>
                <a:cubicBezTo>
                  <a:pt x="105094" y="19742"/>
                  <a:pt x="156755" y="39189"/>
                  <a:pt x="156755" y="39189"/>
                </a:cubicBezTo>
                <a:cubicBezTo>
                  <a:pt x="182881" y="56606"/>
                  <a:pt x="205344" y="101369"/>
                  <a:pt x="235132" y="91440"/>
                </a:cubicBezTo>
                <a:lnTo>
                  <a:pt x="313509" y="65315"/>
                </a:lnTo>
                <a:lnTo>
                  <a:pt x="352697" y="52252"/>
                </a:lnTo>
                <a:cubicBezTo>
                  <a:pt x="365760" y="56606"/>
                  <a:pt x="379101" y="70429"/>
                  <a:pt x="391886" y="65315"/>
                </a:cubicBezTo>
                <a:cubicBezTo>
                  <a:pt x="406463" y="59484"/>
                  <a:pt x="405753" y="35934"/>
                  <a:pt x="418012" y="26126"/>
                </a:cubicBezTo>
                <a:cubicBezTo>
                  <a:pt x="428764" y="17524"/>
                  <a:pt x="443618" y="15327"/>
                  <a:pt x="457200" y="13063"/>
                </a:cubicBezTo>
                <a:cubicBezTo>
                  <a:pt x="496093" y="6581"/>
                  <a:pt x="535577" y="4354"/>
                  <a:pt x="574766" y="0"/>
                </a:cubicBezTo>
                <a:cubicBezTo>
                  <a:pt x="613011" y="6374"/>
                  <a:pt x="664073" y="3866"/>
                  <a:pt x="692332" y="39189"/>
                </a:cubicBezTo>
                <a:cubicBezTo>
                  <a:pt x="700934" y="49941"/>
                  <a:pt x="701041" y="65314"/>
                  <a:pt x="705395" y="78377"/>
                </a:cubicBezTo>
                <a:cubicBezTo>
                  <a:pt x="709749" y="108857"/>
                  <a:pt x="705952" y="141681"/>
                  <a:pt x="718457" y="169817"/>
                </a:cubicBezTo>
                <a:cubicBezTo>
                  <a:pt x="727265" y="189635"/>
                  <a:pt x="779446" y="203210"/>
                  <a:pt x="796835" y="209006"/>
                </a:cubicBezTo>
                <a:cubicBezTo>
                  <a:pt x="801189" y="222069"/>
                  <a:pt x="800160" y="238458"/>
                  <a:pt x="809897" y="248195"/>
                </a:cubicBezTo>
                <a:cubicBezTo>
                  <a:pt x="873449" y="311747"/>
                  <a:pt x="896850" y="301671"/>
                  <a:pt x="979715" y="313509"/>
                </a:cubicBezTo>
                <a:cubicBezTo>
                  <a:pt x="992778" y="317863"/>
                  <a:pt x="1006587" y="320414"/>
                  <a:pt x="1018903" y="326572"/>
                </a:cubicBezTo>
                <a:cubicBezTo>
                  <a:pt x="1032945" y="333593"/>
                  <a:pt x="1043746" y="346321"/>
                  <a:pt x="1058092" y="352697"/>
                </a:cubicBezTo>
                <a:cubicBezTo>
                  <a:pt x="1083257" y="363882"/>
                  <a:pt x="1110343" y="370114"/>
                  <a:pt x="1136469" y="378823"/>
                </a:cubicBezTo>
                <a:lnTo>
                  <a:pt x="1175657" y="391886"/>
                </a:lnTo>
                <a:cubicBezTo>
                  <a:pt x="1184366" y="404949"/>
                  <a:pt x="1188470" y="422754"/>
                  <a:pt x="1201783" y="431075"/>
                </a:cubicBezTo>
                <a:cubicBezTo>
                  <a:pt x="1242529" y="456541"/>
                  <a:pt x="1300478" y="457991"/>
                  <a:pt x="1345475" y="470263"/>
                </a:cubicBezTo>
                <a:cubicBezTo>
                  <a:pt x="1372044" y="477509"/>
                  <a:pt x="1423852" y="496389"/>
                  <a:pt x="1423852" y="496389"/>
                </a:cubicBezTo>
                <a:cubicBezTo>
                  <a:pt x="1464530" y="523507"/>
                  <a:pt x="1493997" y="553081"/>
                  <a:pt x="1541417" y="561703"/>
                </a:cubicBezTo>
                <a:cubicBezTo>
                  <a:pt x="1575956" y="567983"/>
                  <a:pt x="1611086" y="570412"/>
                  <a:pt x="1645920" y="574766"/>
                </a:cubicBezTo>
                <a:cubicBezTo>
                  <a:pt x="1658983" y="579120"/>
                  <a:pt x="1672793" y="581671"/>
                  <a:pt x="1685109" y="587829"/>
                </a:cubicBezTo>
                <a:cubicBezTo>
                  <a:pt x="1699151" y="594850"/>
                  <a:pt x="1709951" y="607579"/>
                  <a:pt x="1724297" y="613955"/>
                </a:cubicBezTo>
                <a:cubicBezTo>
                  <a:pt x="1749463" y="625140"/>
                  <a:pt x="1776549" y="631372"/>
                  <a:pt x="1802675" y="640080"/>
                </a:cubicBezTo>
                <a:lnTo>
                  <a:pt x="1841863" y="653143"/>
                </a:lnTo>
                <a:cubicBezTo>
                  <a:pt x="2018644" y="639544"/>
                  <a:pt x="2028748" y="695294"/>
                  <a:pt x="1998617" y="574766"/>
                </a:cubicBezTo>
                <a:cubicBezTo>
                  <a:pt x="1995277" y="561408"/>
                  <a:pt x="1989909" y="548640"/>
                  <a:pt x="1985555" y="535577"/>
                </a:cubicBezTo>
                <a:cubicBezTo>
                  <a:pt x="1999849" y="435516"/>
                  <a:pt x="1967828" y="444137"/>
                  <a:pt x="2024743" y="444137"/>
                </a:cubicBezTo>
              </a:path>
            </a:pathLst>
          </a:custGeom>
          <a:noFill/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8563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267744" y="1052736"/>
            <a:ext cx="4800885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Tato řeka to není</a:t>
            </a:r>
            <a:br>
              <a:rPr lang="cs-CZ" dirty="0" smtClean="0"/>
            </a:br>
            <a:r>
              <a:rPr lang="cs-CZ" dirty="0" smtClean="0"/>
              <a:t>zkus ještě znovu</a:t>
            </a:r>
            <a:endParaRPr lang="cs-CZ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1524013" y="2708920"/>
            <a:ext cx="5688632" cy="3384376"/>
          </a:xfrm>
          <a:prstGeom prst="actionButtonBackPrevious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blipFill>
                <a:blip r:embed="rId2"/>
                <a:tile tx="0" ty="0" sx="100000" sy="100000" flip="none" algn="tl"/>
              </a:blipFill>
            </a:endParaRPr>
          </a:p>
        </p:txBody>
      </p:sp>
    </p:spTree>
    <p:extLst>
      <p:ext uri="{BB962C8B-B14F-4D97-AF65-F5344CB8AC3E}">
        <p14:creationId xmlns:p14="http://schemas.microsoft.com/office/powerpoint/2010/main" val="598032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9012" y="0"/>
            <a:ext cx="4765340" cy="2010552"/>
          </a:xfrm>
        </p:spPr>
        <p:txBody>
          <a:bodyPr>
            <a:normAutofit/>
          </a:bodyPr>
          <a:lstStyle/>
          <a:p>
            <a:r>
              <a:rPr lang="cs-CZ" sz="6600" dirty="0" smtClean="0"/>
              <a:t>JSI ŠIKULA!</a:t>
            </a:r>
            <a:endParaRPr lang="cs-CZ" sz="6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060848"/>
            <a:ext cx="4536504" cy="4313076"/>
          </a:xfrm>
        </p:spPr>
        <p:txBody>
          <a:bodyPr>
            <a:normAutofit/>
          </a:bodyPr>
          <a:lstStyle/>
          <a:p>
            <a:r>
              <a:rPr lang="cs-CZ" sz="4400" dirty="0" smtClean="0"/>
              <a:t>A TEĎ SE MŮŽEŠ VYDAT NA ŘEKU… </a:t>
            </a:r>
          </a:p>
          <a:p>
            <a:r>
              <a:rPr lang="cs-CZ" sz="4400" dirty="0" smtClean="0"/>
              <a:t>KTEROU SI VYBEREŠ?</a:t>
            </a:r>
            <a:endParaRPr lang="cs-CZ" sz="4400" dirty="0"/>
          </a:p>
        </p:txBody>
      </p:sp>
      <p:pic>
        <p:nvPicPr>
          <p:cNvPr id="3074" name="Picture 2" descr="C:\Users\jaja\AppData\Local\Microsoft\Windows\Temporary Internet Files\Content.IE5\P5T9VXZE\MP90020092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0648"/>
            <a:ext cx="4123523" cy="6113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9141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Snímek 21 – Labe</a:t>
            </a:r>
          </a:p>
          <a:p>
            <a:r>
              <a:rPr lang="cs-CZ" dirty="0" smtClean="0"/>
              <a:t>Snímek 22 – Morava</a:t>
            </a:r>
          </a:p>
          <a:p>
            <a:r>
              <a:rPr lang="cs-CZ" dirty="0" smtClean="0"/>
              <a:t>Snímek 23 – Berounka</a:t>
            </a:r>
          </a:p>
          <a:p>
            <a:r>
              <a:rPr lang="cs-CZ" dirty="0" smtClean="0"/>
              <a:t>Snímek 24 – Odra</a:t>
            </a:r>
          </a:p>
          <a:p>
            <a:r>
              <a:rPr lang="cs-CZ" dirty="0" smtClean="0"/>
              <a:t>Snímek 25 – Vltava</a:t>
            </a:r>
          </a:p>
          <a:p>
            <a:r>
              <a:rPr lang="cs-CZ" dirty="0" smtClean="0"/>
              <a:t>Snímek 26 </a:t>
            </a:r>
            <a:r>
              <a:rPr lang="cs-CZ" smtClean="0"/>
              <a:t>- Sázava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5930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Snímek 28 - Ilustrace </a:t>
            </a:r>
            <a:r>
              <a:rPr lang="cs-CZ" sz="2000" dirty="0" smtClean="0">
                <a:hlinkClick r:id="rId2"/>
              </a:rPr>
              <a:t>www.office.microsoft.com</a:t>
            </a:r>
            <a:endParaRPr lang="cs-CZ" sz="2000" dirty="0" smtClean="0"/>
          </a:p>
          <a:p>
            <a:r>
              <a:rPr lang="cs-CZ" sz="2000" dirty="0" smtClean="0"/>
              <a:t>Mapa ČR, řeky a vodní toky – </a:t>
            </a:r>
            <a:r>
              <a:rPr lang="cs-CZ" sz="2000" smtClean="0"/>
              <a:t>vlastní tvorba</a:t>
            </a:r>
            <a:endParaRPr lang="cs-CZ" sz="2000" dirty="0"/>
          </a:p>
          <a:p>
            <a:pPr eaLnBrk="1" hangingPunct="1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576022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157</TotalTime>
  <Words>416</Words>
  <Application>Microsoft Office PowerPoint</Application>
  <PresentationFormat>Předvádění na obrazovce (4:3)</PresentationFormat>
  <Paragraphs>76</Paragraphs>
  <Slides>30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Tok</vt:lpstr>
      <vt:lpstr>Prezentace aplikace PowerPoint</vt:lpstr>
      <vt:lpstr>Anotace:</vt:lpstr>
      <vt:lpstr>Česká republika</vt:lpstr>
      <vt:lpstr>POVODÍ</vt:lpstr>
      <vt:lpstr>POVODÍ</vt:lpstr>
      <vt:lpstr>Celou jihočeskou oblast odvodňuje nejdelší česká řeka VLTAVA, která pramení na Šumavě.</vt:lpstr>
      <vt:lpstr>VLTAVA</vt:lpstr>
      <vt:lpstr>Největší levé přítoky Vltavy jsou Otava a Berounka.</vt:lpstr>
      <vt:lpstr>BEROUNKA           OTAVA</vt:lpstr>
      <vt:lpstr>Z pravé strany se do Vltavy vlévají Malše, Lužnice a Sázava.</vt:lpstr>
      <vt:lpstr>SÁZAVA             LUŽNICE</vt:lpstr>
      <vt:lpstr>Vltava protéká hlubokými údolími, které lidé využili pro stavbu přehradních nádrží Lipno, Orlík a Slapy.</vt:lpstr>
      <vt:lpstr>SLAPY       ORLÍK        LIPNO</vt:lpstr>
      <vt:lpstr>Labe je nejvodnatější českou řekou. Pramení v Krkonoších a u Děčína opouští naše území. Vlévá se do Severního moře.</vt:lpstr>
      <vt:lpstr>LABE</vt:lpstr>
      <vt:lpstr>Ve východní části naší republiky je nejvýznamnější řeka MORAVA. Pramení pod Kralickým Sněžníkem a směřuje k jihu přes celé území Moravy.</vt:lpstr>
      <vt:lpstr>MORAVA</vt:lpstr>
      <vt:lpstr>Na jihozápadě od Ostravy pramení řeka ODRA, která odvodňuje vodu z části našeho území.</vt:lpstr>
      <vt:lpstr>ODRA</vt:lpstr>
      <vt:lpstr>Poznáš správnou řeku?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Tato řeka to není zkus ještě znovu</vt:lpstr>
      <vt:lpstr>JSI ŠIKULA!</vt:lpstr>
      <vt:lpstr>Řešení: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01</dc:title>
  <dc:creator>ucitel</dc:creator>
  <cp:lastModifiedBy>jaja</cp:lastModifiedBy>
  <cp:revision>45</cp:revision>
  <dcterms:created xsi:type="dcterms:W3CDTF">2012-08-31T08:13:47Z</dcterms:created>
  <dcterms:modified xsi:type="dcterms:W3CDTF">2013-07-26T10:59:12Z</dcterms:modified>
</cp:coreProperties>
</file>