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14C_03_Téma </a:t>
          </a:r>
          <a:r>
            <a:rPr lang="cs-CZ" dirty="0" smtClean="0"/>
            <a:t>Naše třída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smtClean="0"/>
            <a:t>Rita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Prezentace pro žáky 1.ročníku v Prvouce a využití na interaktivní tabuli.</a:t>
            </a:r>
          </a:p>
          <a:p>
            <a:r>
              <a:rPr lang="cs-CZ" b="1" dirty="0" smtClean="0"/>
              <a:t>Žáci popisují obrázek, porovnávají se svoji třídou,hledají rozdíly,rozvíjí se prostorová orientace,nahoře,dole,vlevo,vpravo.</a:t>
            </a:r>
          </a:p>
          <a:p>
            <a:r>
              <a:rPr lang="cs-CZ" b="1" dirty="0" smtClean="0"/>
              <a:t>Žáci vyjmenovávají školní potřeby a vyškrtávají věci,které do školy nepatří.</a:t>
            </a:r>
          </a:p>
          <a:p>
            <a:r>
              <a:rPr lang="cs-CZ" b="1" dirty="0" smtClean="0"/>
              <a:t>Na základě toho,co jsme s dětmi probrali,tak si </a:t>
            </a:r>
          </a:p>
          <a:p>
            <a:pPr>
              <a:buNone/>
            </a:pPr>
            <a:r>
              <a:rPr lang="cs-CZ" b="1" dirty="0" smtClean="0"/>
              <a:t>    na připravený papír namalují svojí oblíbenou školní potřebu.</a:t>
            </a:r>
          </a:p>
          <a:p>
            <a:pPr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Naše třída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357298"/>
            <a:ext cx="6901004" cy="3877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000068" y="5857892"/>
            <a:ext cx="81439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Žáci popisují obrázek,porovnávají a hledají rozdíly se svoji třídou.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5720" y="1785926"/>
            <a:ext cx="1928811" cy="1928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1571612"/>
            <a:ext cx="1859244" cy="19526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1714488"/>
            <a:ext cx="2571768" cy="837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86644" y="2786058"/>
            <a:ext cx="1285884" cy="148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429388" y="4286256"/>
            <a:ext cx="19050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3929066"/>
            <a:ext cx="1758801" cy="1814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00430" y="3857628"/>
            <a:ext cx="2143140" cy="1331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6357950" y="6286520"/>
            <a:ext cx="8429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6072206"/>
            <a:ext cx="8215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Hledejte,co do školy nepatří!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dirty="0" smtClean="0">
                <a:solidFill>
                  <a:srgbClr val="002060"/>
                </a:solidFill>
                <a:hlinkClick r:id="rId2"/>
              </a:rPr>
              <a:t>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110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Naše třída</vt:lpstr>
      <vt:lpstr>Snímek 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10</cp:revision>
  <dcterms:created xsi:type="dcterms:W3CDTF">2011-08-21T15:31:45Z</dcterms:created>
  <dcterms:modified xsi:type="dcterms:W3CDTF">2013-01-20T13:16:07Z</dcterms:modified>
</cp:coreProperties>
</file>