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7" r:id="rId10"/>
    <p:sldId id="268" r:id="rId11"/>
    <p:sldId id="269" r:id="rId12"/>
    <p:sldId id="270" r:id="rId13"/>
    <p:sldId id="265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6CF73C-182F-4C49-8537-EEF47444B318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79C4FC-0071-46B7-B166-38FCBA731B9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6CF73C-182F-4C49-8537-EEF47444B318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79C4FC-0071-46B7-B166-38FCBA731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6CF73C-182F-4C49-8537-EEF47444B318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79C4FC-0071-46B7-B166-38FCBA731B9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6CF73C-182F-4C49-8537-EEF47444B318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79C4FC-0071-46B7-B166-38FCBA731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6CF73C-182F-4C49-8537-EEF47444B318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79C4FC-0071-46B7-B166-38FCBA731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6CF73C-182F-4C49-8537-EEF47444B318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79C4FC-0071-46B7-B166-38FCBA731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6CF73C-182F-4C49-8537-EEF47444B318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79C4FC-0071-46B7-B166-38FCBA731B92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6CF73C-182F-4C49-8537-EEF47444B318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79C4FC-0071-46B7-B166-38FCBA731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6CF73C-182F-4C49-8537-EEF47444B318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79C4FC-0071-46B7-B166-38FCBA731B9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6CF73C-182F-4C49-8537-EEF47444B318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79C4FC-0071-46B7-B166-38FCBA731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6CF73C-182F-4C49-8537-EEF47444B318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79C4FC-0071-46B7-B166-38FCBA731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E6CF73C-182F-4C49-8537-EEF47444B318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F79C4FC-0071-46B7-B166-38FCBA731B9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0610911"/>
              </p:ext>
            </p:extLst>
          </p:nvPr>
        </p:nvGraphicFramePr>
        <p:xfrm>
          <a:off x="1187624" y="692696"/>
          <a:ext cx="7127701" cy="4104732"/>
        </p:xfrm>
        <a:graphic>
          <a:graphicData uri="http://schemas.openxmlformats.org/drawingml/2006/table">
            <a:tbl>
              <a:tblPr/>
              <a:tblGrid>
                <a:gridCol w="7127701"/>
              </a:tblGrid>
              <a:tr h="6841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1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Jarmila Kolářová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12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VY_32_INOVACE_1A_03_Poznávání rostlin</a:t>
                      </a:r>
                      <a:endParaRPr lang="cs-CZ" dirty="0" smtClean="0"/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1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 pitchFamily="34" charset="0"/>
                        </a:rPr>
                        <a:t> 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1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16.7.2012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1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429264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12875"/>
            <a:ext cx="8686800" cy="4970463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Materiál je určený pro žáky 3. – 5. ročníku, pro výuku prvouky a přírodovědy - tématu rostliny.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Prezentace je určena pro opakování učiva.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Na snímku 3 - 12  žák hádá rostlinu, píše si na papír.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Na snímku 13 je řešení.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401500838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-108520" y="4497779"/>
            <a:ext cx="125963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b="1" dirty="0" smtClean="0"/>
              <a:t>1</a:t>
            </a:r>
            <a:endParaRPr lang="cs-CZ" sz="13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32656"/>
            <a:ext cx="7794631" cy="5976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53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-108520" y="4497779"/>
            <a:ext cx="125963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b="1" dirty="0" smtClean="0"/>
              <a:t>2</a:t>
            </a:r>
            <a:endParaRPr lang="cs-CZ" sz="13800" b="1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5" y="908720"/>
            <a:ext cx="7293857" cy="5592688"/>
          </a:xfrm>
        </p:spPr>
      </p:pic>
    </p:spTree>
    <p:extLst>
      <p:ext uri="{BB962C8B-B14F-4D97-AF65-F5344CB8AC3E}">
        <p14:creationId xmlns:p14="http://schemas.microsoft.com/office/powerpoint/2010/main" val="2682679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-108520" y="4497779"/>
            <a:ext cx="125963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b="1" dirty="0"/>
              <a:t>3</a:t>
            </a: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1112" y="548680"/>
            <a:ext cx="7644091" cy="5861236"/>
          </a:xfrm>
        </p:spPr>
      </p:pic>
    </p:spTree>
    <p:extLst>
      <p:ext uri="{BB962C8B-B14F-4D97-AF65-F5344CB8AC3E}">
        <p14:creationId xmlns:p14="http://schemas.microsoft.com/office/powerpoint/2010/main" val="2128972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-108520" y="4497779"/>
            <a:ext cx="125963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b="1" dirty="0"/>
              <a:t>4</a:t>
            </a: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764704"/>
            <a:ext cx="7382993" cy="5661034"/>
          </a:xfrm>
        </p:spPr>
      </p:pic>
    </p:spTree>
    <p:extLst>
      <p:ext uri="{BB962C8B-B14F-4D97-AF65-F5344CB8AC3E}">
        <p14:creationId xmlns:p14="http://schemas.microsoft.com/office/powerpoint/2010/main" val="3435921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-108520" y="4497779"/>
            <a:ext cx="125963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b="1" dirty="0"/>
              <a:t>5</a:t>
            </a: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243212"/>
            <a:ext cx="4968552" cy="6470558"/>
          </a:xfrm>
        </p:spPr>
      </p:pic>
    </p:spTree>
    <p:extLst>
      <p:ext uri="{BB962C8B-B14F-4D97-AF65-F5344CB8AC3E}">
        <p14:creationId xmlns:p14="http://schemas.microsoft.com/office/powerpoint/2010/main" val="1066392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-108520" y="4497779"/>
            <a:ext cx="125963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b="1" dirty="0"/>
              <a:t>6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332656"/>
            <a:ext cx="7460116" cy="5720170"/>
          </a:xfrm>
        </p:spPr>
      </p:pic>
    </p:spTree>
    <p:extLst>
      <p:ext uri="{BB962C8B-B14F-4D97-AF65-F5344CB8AC3E}">
        <p14:creationId xmlns:p14="http://schemas.microsoft.com/office/powerpoint/2010/main" val="599810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548680"/>
            <a:ext cx="7325074" cy="5616624"/>
          </a:xfrm>
        </p:spPr>
      </p:pic>
      <p:sp>
        <p:nvSpPr>
          <p:cNvPr id="5" name="TextovéPole 4"/>
          <p:cNvSpPr txBox="1"/>
          <p:nvPr/>
        </p:nvSpPr>
        <p:spPr>
          <a:xfrm>
            <a:off x="-108520" y="4497779"/>
            <a:ext cx="125963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b="1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4294299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548680"/>
            <a:ext cx="7325074" cy="5616624"/>
          </a:xfrm>
        </p:spPr>
      </p:pic>
      <p:sp>
        <p:nvSpPr>
          <p:cNvPr id="5" name="TextovéPole 4"/>
          <p:cNvSpPr txBox="1"/>
          <p:nvPr/>
        </p:nvSpPr>
        <p:spPr>
          <a:xfrm>
            <a:off x="-108520" y="4497779"/>
            <a:ext cx="125963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b="1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42673622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32640"/>
            <a:ext cx="5040560" cy="6564335"/>
          </a:xfrm>
        </p:spPr>
      </p:pic>
      <p:sp>
        <p:nvSpPr>
          <p:cNvPr id="5" name="TextovéPole 4"/>
          <p:cNvSpPr txBox="1"/>
          <p:nvPr/>
        </p:nvSpPr>
        <p:spPr>
          <a:xfrm>
            <a:off x="-108520" y="4497779"/>
            <a:ext cx="125963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b="1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12395529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35126"/>
            <a:ext cx="4974761" cy="6478644"/>
          </a:xfrm>
        </p:spPr>
      </p:pic>
      <p:sp>
        <p:nvSpPr>
          <p:cNvPr id="5" name="TextovéPole 4"/>
          <p:cNvSpPr txBox="1"/>
          <p:nvPr/>
        </p:nvSpPr>
        <p:spPr>
          <a:xfrm>
            <a:off x="-108520" y="4497779"/>
            <a:ext cx="216024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b="1" dirty="0" smtClean="0"/>
              <a:t>10</a:t>
            </a:r>
            <a:endParaRPr lang="cs-CZ" sz="13800" b="1" dirty="0"/>
          </a:p>
        </p:txBody>
      </p:sp>
    </p:spTree>
    <p:extLst>
      <p:ext uri="{BB962C8B-B14F-4D97-AF65-F5344CB8AC3E}">
        <p14:creationId xmlns:p14="http://schemas.microsoft.com/office/powerpoint/2010/main" val="2725591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1/ bledule</a:t>
            </a:r>
          </a:p>
          <a:p>
            <a:r>
              <a:rPr lang="cs-CZ" dirty="0"/>
              <a:t>2</a:t>
            </a:r>
            <a:r>
              <a:rPr lang="cs-CZ" dirty="0" smtClean="0"/>
              <a:t>/ kopretina</a:t>
            </a:r>
          </a:p>
          <a:p>
            <a:r>
              <a:rPr lang="cs-CZ" dirty="0" smtClean="0"/>
              <a:t>3/ podběl</a:t>
            </a:r>
          </a:p>
          <a:p>
            <a:r>
              <a:rPr lang="cs-CZ" dirty="0" smtClean="0"/>
              <a:t>4/ jitrocel</a:t>
            </a:r>
          </a:p>
          <a:p>
            <a:r>
              <a:rPr lang="cs-CZ" dirty="0" smtClean="0"/>
              <a:t>5/ jetel</a:t>
            </a:r>
          </a:p>
          <a:p>
            <a:r>
              <a:rPr lang="cs-CZ" dirty="0" smtClean="0"/>
              <a:t>6/ sněženka</a:t>
            </a:r>
          </a:p>
          <a:p>
            <a:r>
              <a:rPr lang="cs-CZ" dirty="0" smtClean="0"/>
              <a:t>7/ vlčí mák</a:t>
            </a:r>
          </a:p>
          <a:p>
            <a:r>
              <a:rPr lang="cs-CZ" dirty="0" smtClean="0"/>
              <a:t>8/ smetánka</a:t>
            </a:r>
          </a:p>
          <a:p>
            <a:r>
              <a:rPr lang="cs-CZ" dirty="0" smtClean="0"/>
              <a:t>9/ prvosenka jarní</a:t>
            </a:r>
          </a:p>
          <a:p>
            <a:r>
              <a:rPr lang="cs-CZ" dirty="0" smtClean="0"/>
              <a:t>10/ sasanka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4625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000" dirty="0" smtClean="0"/>
              <a:t>Obrázky jsou použité ze zakoupeného CD PRVOUKA, rok.v.2011, </a:t>
            </a:r>
            <a:r>
              <a:rPr lang="cs-CZ" sz="2000" dirty="0" err="1" smtClean="0"/>
              <a:t>Mediadida</a:t>
            </a:r>
            <a:r>
              <a:rPr lang="cs-CZ" sz="2000" dirty="0" smtClean="0"/>
              <a:t> s.r.o. - společností je udělen písemný souhlas s využitím do projektu OPVK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21798655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Vlastní 2">
      <a:dk1>
        <a:sysClr val="windowText" lastClr="000000"/>
      </a:dk1>
      <a:lt1>
        <a:srgbClr val="FFE6CB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10</TotalTime>
  <Words>176</Words>
  <Application>Microsoft Office PowerPoint</Application>
  <PresentationFormat>Předvádění na obrazovce (4:3)</PresentationFormat>
  <Paragraphs>37</Paragraphs>
  <Slides>14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Slunovrat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4454</dc:title>
  <dc:creator>ucitel</dc:creator>
  <cp:lastModifiedBy>jaja</cp:lastModifiedBy>
  <cp:revision>5</cp:revision>
  <dcterms:created xsi:type="dcterms:W3CDTF">2012-03-20T09:07:38Z</dcterms:created>
  <dcterms:modified xsi:type="dcterms:W3CDTF">2013-08-05T13:44:33Z</dcterms:modified>
</cp:coreProperties>
</file>