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err="1" smtClean="0"/>
            <a:t>Kouglová</a:t>
          </a:r>
          <a:r>
            <a:rPr lang="cs-CZ" dirty="0" smtClean="0"/>
            <a:t> </a:t>
          </a:r>
          <a:r>
            <a:rPr lang="cs-CZ" dirty="0" err="1" smtClean="0"/>
            <a:t>Rita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 14C_07 </a:t>
          </a:r>
          <a:r>
            <a:rPr lang="cs-CZ" dirty="0" smtClean="0"/>
            <a:t>Téma Zimní příroda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Téma:Prvouka,1.ročník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VY_32_INOVACE_01_Téma</a:t>
          </a:r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Téma:</a:t>
          </a:r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513947861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Prezentace pro žáky 1.ročníku v Prvouce.</a:t>
            </a:r>
          </a:p>
          <a:p>
            <a:r>
              <a:rPr lang="cs-CZ" dirty="0" smtClean="0"/>
              <a:t>Žáci pracují na interaktivní tabuli.</a:t>
            </a:r>
          </a:p>
          <a:p>
            <a:r>
              <a:rPr lang="cs-CZ" dirty="0" smtClean="0"/>
              <a:t>Žáci popisují obrázky, vypravují o zimní přírodě.</a:t>
            </a:r>
          </a:p>
          <a:p>
            <a:r>
              <a:rPr lang="cs-CZ" dirty="0" smtClean="0"/>
              <a:t>Přemýšlí nad jednoduchými otázkami.</a:t>
            </a:r>
          </a:p>
          <a:p>
            <a:r>
              <a:rPr lang="cs-CZ" dirty="0" smtClean="0"/>
              <a:t>Vypravují,jak pomáhají lesní zvěři.</a:t>
            </a:r>
          </a:p>
          <a:p>
            <a:r>
              <a:rPr lang="cs-CZ" dirty="0" smtClean="0"/>
              <a:t>Poznávají lesní zvěř a vypravují o ní.</a:t>
            </a:r>
          </a:p>
          <a:p>
            <a:r>
              <a:rPr lang="cs-CZ" dirty="0" smtClean="0"/>
              <a:t>Zdůrazníme, jak je pomoc zvířatům v zimě důležitá.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Zimní</a:t>
            </a:r>
            <a:r>
              <a:rPr lang="cs-CZ" sz="5400" b="1" dirty="0" smtClean="0">
                <a:solidFill>
                  <a:srgbClr val="002060"/>
                </a:solidFill>
              </a:rPr>
              <a:t> příroda</a:t>
            </a:r>
            <a:endParaRPr lang="cs-CZ" sz="54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47453"/>
            <a:ext cx="2714644" cy="1806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1517827"/>
            <a:ext cx="2357454" cy="1765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3" y="3957590"/>
            <a:ext cx="2428892" cy="18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3929066"/>
            <a:ext cx="2357454" cy="1759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428596" y="5857893"/>
            <a:ext cx="87154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Vyprávějte o zimní přírodě.</a:t>
            </a:r>
            <a:endParaRPr lang="cs-CZ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Pomáháme zvířátkům!!!!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Která zvířata u nás můžeme vidět v zimě?</a:t>
            </a:r>
          </a:p>
          <a:p>
            <a:r>
              <a:rPr lang="cs-CZ" dirty="0" smtClean="0"/>
              <a:t>Jak lidé pomáhají zvířatům přežít zimu?</a:t>
            </a:r>
          </a:p>
          <a:p>
            <a:r>
              <a:rPr lang="cs-CZ" dirty="0" smtClean="0"/>
              <a:t>Kam nosíme do lesa jídlo?</a:t>
            </a:r>
          </a:p>
          <a:p>
            <a:r>
              <a:rPr lang="cs-CZ" dirty="0" smtClean="0"/>
              <a:t>Co sbíráme na podzim zvířatům?</a:t>
            </a:r>
          </a:p>
          <a:p>
            <a:r>
              <a:rPr lang="cs-CZ" dirty="0" smtClean="0"/>
              <a:t>Jak pomáháte vy?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Zvířátka žijící v lese.</a:t>
            </a:r>
            <a:endParaRPr lang="cs-CZ" sz="54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656056"/>
            <a:ext cx="1714512" cy="1291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1643050"/>
            <a:ext cx="1981706" cy="1404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2214554"/>
            <a:ext cx="1357322" cy="184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4214818"/>
            <a:ext cx="1899740" cy="1262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29322" y="4071942"/>
            <a:ext cx="1857388" cy="17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357158" y="6000768"/>
            <a:ext cx="87868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Znáte i jiná zvířátka?</a:t>
            </a:r>
            <a:endParaRPr lang="cs-CZ" sz="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flipH="1">
            <a:off x="1714480" y="3071810"/>
            <a:ext cx="1315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liška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14744" y="414338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zajíc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 rot="10800000" flipV="1">
            <a:off x="6355858" y="3129062"/>
            <a:ext cx="2502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srnky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5786" y="5500702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veverka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929586" y="5000636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jelen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hlinkClick r:id="rId2"/>
              </a:rPr>
              <a:t>http://office.</a:t>
            </a:r>
            <a:r>
              <a:rPr lang="cs-CZ" dirty="0" err="1" smtClean="0">
                <a:solidFill>
                  <a:srgbClr val="002060"/>
                </a:solidFill>
                <a:hlinkClick r:id="rId2"/>
              </a:rPr>
              <a:t>microsoft.com</a:t>
            </a:r>
            <a:r>
              <a:rPr lang="cs-CZ" smtClean="0">
                <a:solidFill>
                  <a:srgbClr val="002060"/>
                </a:solidFill>
              </a:rPr>
              <a:t> - </a:t>
            </a:r>
            <a:r>
              <a:rPr lang="cs-CZ" smtClean="0">
                <a:solidFill>
                  <a:prstClr val="black"/>
                </a:solidFill>
                <a:latin typeface="Arial" charset="0"/>
              </a:rPr>
              <a:t>otevřená galerie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146</Words>
  <Application>Microsoft Office PowerPoint</Application>
  <PresentationFormat>Předvádění na obrazovce 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Anotace</vt:lpstr>
      <vt:lpstr>Zimní příroda</vt:lpstr>
      <vt:lpstr>Pomáháme zvířátkům!!!!</vt:lpstr>
      <vt:lpstr>Zvířátka žijící v lese.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Rita</cp:lastModifiedBy>
  <cp:revision>12</cp:revision>
  <dcterms:created xsi:type="dcterms:W3CDTF">2011-08-21T15:31:45Z</dcterms:created>
  <dcterms:modified xsi:type="dcterms:W3CDTF">2013-01-20T13:17:32Z</dcterms:modified>
</cp:coreProperties>
</file>