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1" r:id="rId5"/>
    <p:sldId id="262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72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err="1" smtClean="0"/>
            <a:t>Kouglová</a:t>
          </a:r>
          <a:r>
            <a:rPr lang="cs-CZ" dirty="0" smtClean="0"/>
            <a:t> </a:t>
          </a:r>
          <a:r>
            <a:rPr lang="cs-CZ" dirty="0" err="1" smtClean="0"/>
            <a:t>Rita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 14C_08 </a:t>
          </a:r>
          <a:r>
            <a:rPr lang="cs-CZ" dirty="0" smtClean="0"/>
            <a:t>Téma Moje rodina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Téma:Prvouka,1.ročník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VY_32_INOVACE_01_Téma</a:t>
          </a:r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Téma:</a:t>
          </a:r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CZ.1.07/1.4.00/21.1431</a:t>
          </a:r>
          <a:endParaRPr lang="cs-CZ" sz="18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513947861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Prezentace pro žáky 1.ročníku v Prvouce a využití práce na interaktivní tabuli.</a:t>
            </a:r>
          </a:p>
          <a:p>
            <a:r>
              <a:rPr lang="cs-CZ" sz="2400" dirty="0" smtClean="0"/>
              <a:t>Žáci se seznámí se základními pojmy rodina, sourozenci, příbuzní. </a:t>
            </a:r>
          </a:p>
          <a:p>
            <a:r>
              <a:rPr lang="cs-CZ" sz="2400" dirty="0" smtClean="0"/>
              <a:t>Žáci přemýšlí, vypráví o své rodině a rozvíjí </a:t>
            </a:r>
            <a:r>
              <a:rPr lang="cs-CZ" sz="2400" smtClean="0"/>
              <a:t>slovní zásobu.</a:t>
            </a:r>
            <a:endParaRPr lang="cs-CZ" sz="2400" dirty="0" smtClean="0"/>
          </a:p>
          <a:p>
            <a:r>
              <a:rPr lang="cs-CZ" sz="2400" dirty="0" smtClean="0"/>
              <a:t>Popíší obrázky a vypráví o své rodině.</a:t>
            </a:r>
          </a:p>
          <a:p>
            <a:r>
              <a:rPr lang="cs-CZ" sz="2400" dirty="0" smtClean="0"/>
              <a:t>Na procvičení učební látky jsou pro žáky připraveny kontrolní otázky.</a:t>
            </a:r>
          </a:p>
          <a:p>
            <a:r>
              <a:rPr lang="cs-CZ" sz="2400" dirty="0" smtClean="0"/>
              <a:t>Žáci na připravený pracovní list malují rodinu.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RODINA</a:t>
            </a:r>
            <a:endParaRPr lang="cs-CZ" sz="7200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643042" y="1714488"/>
            <a:ext cx="5254064" cy="39290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642910" y="3571876"/>
            <a:ext cx="1071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sestra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71802" y="1357298"/>
            <a:ext cx="92869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maminka</a:t>
            </a: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0628" y="1285860"/>
            <a:ext cx="135732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tatínek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072330" y="3643314"/>
            <a:ext cx="1071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já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 flipH="1">
            <a:off x="613327" y="6215082"/>
            <a:ext cx="78163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Základní členové rodiny.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Příbuzní</a:t>
            </a:r>
            <a:endParaRPr lang="cs-CZ" sz="7200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428596" y="157161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43240" y="164305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72198" y="1428736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142976" y="4286256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500694" y="407194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ovéPole 8"/>
          <p:cNvSpPr txBox="1"/>
          <p:nvPr/>
        </p:nvSpPr>
        <p:spPr>
          <a:xfrm>
            <a:off x="785786" y="3786190"/>
            <a:ext cx="1357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babička</a:t>
            </a:r>
            <a:endParaRPr lang="cs-CZ" sz="1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28992" y="3857628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děda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215074" y="3286124"/>
            <a:ext cx="1928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Teta a sestřenice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71538" y="5786454"/>
            <a:ext cx="1785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strýc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358082" y="5286388"/>
            <a:ext cx="16430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bratranec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85720" y="6072206"/>
            <a:ext cx="82868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Podle obrázků pojmenujte členy rodiny!!!!</a:t>
            </a: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Příbuzenské vztahy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Já jsem mých rodičů ……………….</a:t>
            </a:r>
          </a:p>
          <a:p>
            <a:pPr>
              <a:buNone/>
            </a:pPr>
            <a:r>
              <a:rPr lang="cs-CZ" b="1" dirty="0" smtClean="0"/>
              <a:t>Maminčina maminka je moje …………………</a:t>
            </a:r>
          </a:p>
          <a:p>
            <a:pPr>
              <a:buNone/>
            </a:pPr>
            <a:r>
              <a:rPr lang="cs-CZ" b="1" dirty="0" smtClean="0"/>
              <a:t>Tatínkův tatínek je můj ………………….</a:t>
            </a:r>
          </a:p>
          <a:p>
            <a:pPr>
              <a:buNone/>
            </a:pPr>
            <a:r>
              <a:rPr lang="cs-CZ" b="1" dirty="0" smtClean="0"/>
              <a:t>Maminčin bratr je můj …………………</a:t>
            </a:r>
          </a:p>
          <a:p>
            <a:pPr>
              <a:buNone/>
            </a:pPr>
            <a:r>
              <a:rPr lang="cs-CZ" b="1" dirty="0" smtClean="0"/>
              <a:t>Tatínkova sestra je moje …………………</a:t>
            </a:r>
          </a:p>
          <a:p>
            <a:pPr>
              <a:buNone/>
            </a:pPr>
            <a:r>
              <a:rPr lang="cs-CZ" b="1" dirty="0" smtClean="0"/>
              <a:t>Dcera mé tety je moje ………………..</a:t>
            </a:r>
          </a:p>
          <a:p>
            <a:pPr>
              <a:buNone/>
            </a:pPr>
            <a:r>
              <a:rPr lang="cs-CZ" b="1" dirty="0" smtClean="0"/>
              <a:t>Syn mého strýce </a:t>
            </a:r>
            <a:r>
              <a:rPr lang="cs-CZ" b="1" smtClean="0"/>
              <a:t>je můj …………………</a:t>
            </a:r>
            <a:endParaRPr lang="cs-CZ" b="1" dirty="0" smtClean="0"/>
          </a:p>
          <a:p>
            <a:pPr>
              <a:buNone/>
            </a:pPr>
            <a:endParaRPr lang="cs-CZ"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hlinkClick r:id="rId2"/>
              </a:rPr>
              <a:t>http://office.</a:t>
            </a:r>
            <a:r>
              <a:rPr lang="cs-CZ" dirty="0" err="1" smtClean="0">
                <a:solidFill>
                  <a:srgbClr val="002060"/>
                </a:solidFill>
                <a:hlinkClick r:id="rId2"/>
              </a:rPr>
              <a:t>microsoft.com</a:t>
            </a:r>
            <a:r>
              <a:rPr lang="cs-CZ" dirty="0" smtClean="0">
                <a:solidFill>
                  <a:srgbClr val="002060"/>
                </a:solidFill>
              </a:rPr>
              <a:t> - </a:t>
            </a:r>
            <a:r>
              <a:rPr lang="cs-CZ" dirty="0" smtClean="0">
                <a:solidFill>
                  <a:prstClr val="black"/>
                </a:solidFill>
                <a:latin typeface="Arial" charset="0"/>
              </a:rPr>
              <a:t>otevřená galerie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175</TotalTime>
  <Words>165</Words>
  <Application>Microsoft Office PowerPoint</Application>
  <PresentationFormat>Předvádění na obrazovce (4:3)</PresentationFormat>
  <Paragraphs>35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RODINA</vt:lpstr>
      <vt:lpstr>Příbuzní</vt:lpstr>
      <vt:lpstr>Příbuzenské vztahy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Rita</cp:lastModifiedBy>
  <cp:revision>16</cp:revision>
  <dcterms:created xsi:type="dcterms:W3CDTF">2011-08-21T15:31:45Z</dcterms:created>
  <dcterms:modified xsi:type="dcterms:W3CDTF">2013-01-20T13:31:00Z</dcterms:modified>
</cp:coreProperties>
</file>