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3" r:id="rId5"/>
    <p:sldId id="262" r:id="rId6"/>
    <p:sldId id="259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7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err="1" smtClean="0"/>
            <a:t>Kouglová</a:t>
          </a:r>
          <a:r>
            <a:rPr lang="cs-CZ" dirty="0" smtClean="0"/>
            <a:t> </a:t>
          </a:r>
          <a:r>
            <a:rPr lang="cs-CZ" dirty="0" err="1" smtClean="0"/>
            <a:t>Rita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 14C_09Téma </a:t>
          </a:r>
          <a:r>
            <a:rPr lang="cs-CZ" dirty="0" smtClean="0"/>
            <a:t>Vánoční svátky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Téma:Prvouka,1.ročník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1896" custLinFactNeighborY="702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VY_32_INOVACE_01_Téma</a:t>
          </a:r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Téma:</a:t>
          </a:r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513947861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Prezentace pro žáky 1.ročníku v Prvouce,žáci pracují na interaktivní tabuli. Tématem hodiny je seznámit žáky s nejkrásnějšími svátky v roce,na které se těší děti i dospělí. Jednoduchými otázkami děti připravíme na dané téma a zároveň rozvíjíme jejich slovní zásobu a představivost, seznámíme je i s vánočními zvyky ve světě a na závěr namalují vánoční dárečky.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0070C0"/>
                </a:solidFill>
              </a:rPr>
              <a:t>Vánoce ve světě!!!</a:t>
            </a:r>
            <a:endParaRPr lang="cs-CZ" sz="60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Česká republika- dárky nosí Ježíšek, symbolem vánoc je stromeček a vánočka.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Itálie- dárky nosí </a:t>
            </a:r>
            <a:r>
              <a:rPr lang="cs-CZ" dirty="0" err="1" smtClean="0">
                <a:solidFill>
                  <a:srgbClr val="FF0000"/>
                </a:solidFill>
              </a:rPr>
              <a:t>Babbo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Natale</a:t>
            </a:r>
            <a:r>
              <a:rPr lang="cs-CZ" dirty="0" smtClean="0">
                <a:solidFill>
                  <a:srgbClr val="FF0000"/>
                </a:solidFill>
              </a:rPr>
              <a:t> i hodná čarodějnice </a:t>
            </a:r>
            <a:r>
              <a:rPr lang="cs-CZ" dirty="0" err="1" smtClean="0">
                <a:solidFill>
                  <a:srgbClr val="FF0000"/>
                </a:solidFill>
              </a:rPr>
              <a:t>Befana</a:t>
            </a:r>
            <a:r>
              <a:rPr lang="cs-CZ" dirty="0" smtClean="0">
                <a:solidFill>
                  <a:srgbClr val="FF0000"/>
                </a:solidFill>
              </a:rPr>
              <a:t>, symbolem vánoc jsou jesličky a </a:t>
            </a:r>
            <a:r>
              <a:rPr lang="cs-CZ" dirty="0" err="1" smtClean="0">
                <a:solidFill>
                  <a:srgbClr val="FF0000"/>
                </a:solidFill>
              </a:rPr>
              <a:t>panettone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Spojené státy-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Santa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Claus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 vozí dárky na saních,obdobně je to i ve Finsku, Dánsku a Švédsku.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Rusko- Děda Mráz- jedlička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857224" y="2214554"/>
            <a:ext cx="3714776" cy="3714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4786314" y="1857364"/>
            <a:ext cx="1928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Ježíšek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29190" y="2643182"/>
            <a:ext cx="22145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Santa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Claus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43504" y="3714752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Děda Mráz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857752" y="4429132"/>
            <a:ext cx="23574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Babbo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Natale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72264" y="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4572000" y="5357826"/>
            <a:ext cx="32147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Itálie - </a:t>
            </a:r>
            <a:r>
              <a:rPr lang="cs-CZ" sz="2400" dirty="0" err="1" smtClean="0">
                <a:solidFill>
                  <a:srgbClr val="FF0000"/>
                </a:solidFill>
              </a:rPr>
              <a:t>Befana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Vánoce jsou tu!!!</a:t>
            </a:r>
            <a:endParaRPr lang="cs-CZ" sz="60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714348" y="1543024"/>
            <a:ext cx="2714644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7686" y="142873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86578" y="200024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596" y="457200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928926" y="435769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929190" y="378619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000892" y="4572008"/>
            <a:ext cx="1828800" cy="1543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714348" y="4214818"/>
            <a:ext cx="164307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vánoční stromek</a:t>
            </a:r>
            <a:endParaRPr lang="cs-CZ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57686" y="3214686"/>
            <a:ext cx="192882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rozbalování dárků</a:t>
            </a:r>
            <a:endParaRPr lang="cs-CZ" sz="1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15140" y="1643050"/>
            <a:ext cx="18573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vánoční cukroví</a:t>
            </a:r>
            <a:endParaRPr lang="cs-CZ" sz="1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2910" y="6000768"/>
            <a:ext cx="14287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jmelí</a:t>
            </a:r>
            <a:endParaRPr lang="cs-CZ" sz="1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071802" y="6357958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svíčky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72066" y="5357826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kapr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786578" y="6286520"/>
            <a:ext cx="214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ořechy a ovoce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Namalujte dárek pro každého člena rodiny!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643174" y="1500174"/>
            <a:ext cx="2928958" cy="29289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1142976" y="5072074"/>
            <a:ext cx="73581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</a:rPr>
              <a:t>Žáci na připravený pracovní list namalují  vánoční balíčky a do nich nakreslí dárek,který by si přáli pro sebe i své nejbližší.</a:t>
            </a:r>
            <a:endParaRPr lang="cs-CZ" sz="20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207167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388" y="221455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hlinkClick r:id="rId2"/>
              </a:rPr>
              <a:t>http://office.</a:t>
            </a:r>
            <a:r>
              <a:rPr lang="cs-CZ" dirty="0" err="1" smtClean="0">
                <a:solidFill>
                  <a:srgbClr val="002060"/>
                </a:solidFill>
                <a:hlinkClick r:id="rId2"/>
              </a:rPr>
              <a:t>microsoft.com</a:t>
            </a:r>
            <a:r>
              <a:rPr lang="cs-CZ" smtClean="0">
                <a:solidFill>
                  <a:srgbClr val="002060"/>
                </a:solidFill>
              </a:rPr>
              <a:t> - </a:t>
            </a:r>
            <a:r>
              <a:rPr lang="cs-CZ" smtClean="0">
                <a:solidFill>
                  <a:prstClr val="black"/>
                </a:solidFill>
                <a:latin typeface="Arial" charset="0"/>
              </a:rPr>
              <a:t>otevřená galerie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149</Words>
  <Application>Microsoft Office PowerPoint</Application>
  <PresentationFormat>Předvádění na obrazovce (4:3)</PresentationFormat>
  <Paragraphs>29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Vánoce ve světě!!!</vt:lpstr>
      <vt:lpstr>Snímek 4</vt:lpstr>
      <vt:lpstr>Vánoce jsou tu!!!</vt:lpstr>
      <vt:lpstr>Namalujte dárek pro každého člena rodiny!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Rita</cp:lastModifiedBy>
  <cp:revision>17</cp:revision>
  <dcterms:created xsi:type="dcterms:W3CDTF">2011-08-21T15:31:45Z</dcterms:created>
  <dcterms:modified xsi:type="dcterms:W3CDTF">2013-01-20T13:18:12Z</dcterms:modified>
</cp:coreProperties>
</file>