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9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err="1" smtClean="0"/>
            <a:t>Kouglová</a:t>
          </a:r>
          <a:r>
            <a:rPr lang="cs-CZ" dirty="0" smtClean="0"/>
            <a:t> </a:t>
          </a:r>
          <a:r>
            <a:rPr lang="cs-CZ" dirty="0" err="1" smtClean="0"/>
            <a:t>Rita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 14C_10 Téma </a:t>
          </a:r>
          <a:r>
            <a:rPr lang="cs-CZ" dirty="0" smtClean="0"/>
            <a:t>Zimní sporty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Téma:Prvouka,1.ročník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 custLinFactNeighborX="1896" custLinFactNeighborY="702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513947861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Prezentace pro žáky 1.ročníku v Prvouce a využití na interaktivní tabuli.</a:t>
            </a:r>
          </a:p>
          <a:p>
            <a:r>
              <a:rPr lang="cs-CZ" dirty="0" smtClean="0"/>
              <a:t>Žáci samostatně vypraví o zimních sportech, popisují první obrázek a doplňují neúplné názvy zimních sportů.Přemýšlí jaké zimní oblečení nosí a popisují ho na obrázku.Poznávají i jednotlivé sportovní potřeby.</a:t>
            </a:r>
          </a:p>
          <a:p>
            <a:r>
              <a:rPr lang="cs-CZ" dirty="0" smtClean="0"/>
              <a:t>Na závěr přiřazují zimní sporty k zimním sportovním potřebám.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accent1">
                    <a:lumMod val="50000"/>
                  </a:schemeClr>
                </a:solidFill>
              </a:rPr>
              <a:t>Zimní sporty</a:t>
            </a:r>
            <a:endParaRPr lang="cs-CZ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17145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357430"/>
            <a:ext cx="1714512" cy="1322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2571744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285720" y="3286124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BR   SL  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10800000" flipH="1" flipV="1">
            <a:off x="4572000" y="1830575"/>
            <a:ext cx="3786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  ŇK  V  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00826" y="4429132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YŽ  V  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7158" y="5929330"/>
            <a:ext cx="8786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Doplňujte neúplné názvy zimních sportů podle obrázků!!!</a:t>
            </a:r>
            <a:endParaRPr lang="cs-CZ" sz="28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300037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ovéPole 16"/>
          <p:cNvSpPr txBox="1"/>
          <p:nvPr/>
        </p:nvSpPr>
        <p:spPr>
          <a:xfrm>
            <a:off x="2928926" y="5072074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L  DNÍ  H  KEJ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Zimní oblečení</a:t>
            </a:r>
            <a:endParaRPr lang="cs-CZ" sz="6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2858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12858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92906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371475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371475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500034" y="3286124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zimní bunda</a:t>
            </a: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71868" y="2857496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šála a čepice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58016" y="2786058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svetr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86578" y="571501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ponožky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57620" y="592933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zimní obuv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7158" y="607220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rukavice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SPORTOVNÍ POTŘEBY PRO ZIMNÍ SPORTY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57161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92906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12858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385762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54" y="48577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571472" y="335756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lyže a boty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86578" y="314324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hokejka a puk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034" y="535782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sáňky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628652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brusle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00892" y="500063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helma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72330" y="557214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helma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9058" y="371475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snowboard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Žáci přiřazují zimní sporty k zimním sportovním potřebám!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0"/>
            <a:ext cx="121444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2357430"/>
            <a:ext cx="150019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2285992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150017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5072074"/>
            <a:ext cx="150019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4286256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15140" y="442913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3786190"/>
            <a:ext cx="1328734" cy="1328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hlinkClick r:id="rId2"/>
              </a:rPr>
              <a:t>http://office.</a:t>
            </a:r>
            <a:r>
              <a:rPr lang="cs-CZ" dirty="0" err="1" smtClean="0">
                <a:solidFill>
                  <a:srgbClr val="002060"/>
                </a:solidFill>
                <a:hlinkClick r:id="rId2"/>
              </a:rPr>
              <a:t>microsoft.com</a:t>
            </a:r>
            <a:r>
              <a:rPr lang="cs-CZ" dirty="0" smtClean="0">
                <a:solidFill>
                  <a:srgbClr val="002060"/>
                </a:solidFill>
              </a:rPr>
              <a:t> -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153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Zimní sporty</vt:lpstr>
      <vt:lpstr>Zimní oblečení</vt:lpstr>
      <vt:lpstr>SPORTOVNÍ POTŘEBY PRO ZIMNÍ SPORTY</vt:lpstr>
      <vt:lpstr>Žáci přiřazují zimní sporty k zimním sportovním potřebám!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Rita</cp:lastModifiedBy>
  <cp:revision>24</cp:revision>
  <dcterms:created xsi:type="dcterms:W3CDTF">2011-08-21T15:31:45Z</dcterms:created>
  <dcterms:modified xsi:type="dcterms:W3CDTF">2013-01-20T13:18:41Z</dcterms:modified>
</cp:coreProperties>
</file>