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7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err="1" smtClean="0"/>
            <a:t>Kouglová</a:t>
          </a:r>
          <a:r>
            <a:rPr lang="cs-CZ" dirty="0" smtClean="0"/>
            <a:t> </a:t>
          </a:r>
          <a:r>
            <a:rPr lang="cs-CZ" dirty="0" err="1" smtClean="0"/>
            <a:t>Rita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 14C_12 </a:t>
          </a:r>
          <a:r>
            <a:rPr lang="cs-CZ" dirty="0" smtClean="0"/>
            <a:t>Téma Zdravá výživa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Téma:Prvouka,1.ročník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896" custLinFactNeighborY="702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VY_32_INOVACE_01_Téma</a:t>
          </a:r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Téma:</a:t>
          </a:r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15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10" Type="http://schemas.openxmlformats.org/officeDocument/2006/relationships/image" Target="../media/image29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513947861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Prezentace pro žáky 1.ročníku v Prvouce a využití na interaktivní tabuli.</a:t>
            </a:r>
          </a:p>
          <a:p>
            <a:r>
              <a:rPr lang="cs-CZ" sz="2800" dirty="0" smtClean="0"/>
              <a:t>Seznamujeme žáky se správnou výživou.Žáci přemýšlí a vypravují o svých stravovacích návycích.Vypravují a </a:t>
            </a:r>
          </a:p>
          <a:p>
            <a:pPr>
              <a:buNone/>
            </a:pPr>
            <a:r>
              <a:rPr lang="cs-CZ" sz="2800" dirty="0" smtClean="0"/>
              <a:t>   	přemýšlí,proč je pro ně zdravé jídlo tak důležité, proč některé potraviny máme úplně vyřadit z jídelníčku, z jakého důvodu omezujeme sladkosti. Zdůrazníme pravidelnost v jídle a hygienické návyky. </a:t>
            </a:r>
            <a:r>
              <a:rPr lang="cs-CZ" sz="2800" smtClean="0"/>
              <a:t>Na základě jednoduchých </a:t>
            </a:r>
            <a:r>
              <a:rPr lang="cs-CZ" sz="2800" dirty="0" smtClean="0"/>
              <a:t>otázek žáci na posledním obrázku vybírají potraviny,které nepatří ke zdravé výživě a zdůvodňují proč.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SNÍDANĚ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57158" y="1428736"/>
            <a:ext cx="1543048" cy="1543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28860" y="142873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1643050"/>
            <a:ext cx="1500198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357422" y="350043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14282" y="3643314"/>
            <a:ext cx="1543048" cy="1543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643702" y="364331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428596" y="6143644"/>
            <a:ext cx="90011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Žáci popisují obrázky s potravinami a povídají samostatně co jí oni.</a:t>
            </a:r>
            <a:endParaRPr lang="cs-CZ" sz="2400" dirty="0">
              <a:solidFill>
                <a:srgbClr val="00B050"/>
              </a:solidFill>
            </a:endParaRPr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786578" y="1643050"/>
            <a:ext cx="1500198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572000" y="350043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002060"/>
                </a:solidFill>
              </a:rPr>
              <a:t>OBĚD</a:t>
            </a:r>
            <a:endParaRPr lang="cs-CZ" sz="6000" dirty="0">
              <a:solidFill>
                <a:srgbClr val="002060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85720" y="1785926"/>
            <a:ext cx="1714512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0298" y="1685900"/>
            <a:ext cx="2000264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178592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4282" y="3929066"/>
            <a:ext cx="1757362" cy="175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928926" y="400050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143504" y="4043354"/>
            <a:ext cx="1643074" cy="1643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858016" y="271462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285720" y="5929330"/>
            <a:ext cx="82153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Žáci vypravují co jim chutná k obědu.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VEČEŘE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714348" y="142873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8992" y="1643050"/>
            <a:ext cx="1757362" cy="175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388" y="150017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85786" y="371475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00430" y="371475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643702" y="3714752"/>
            <a:ext cx="1571636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642910" y="5715016"/>
            <a:ext cx="81439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Žáci přemýšlí,proč má být večeře lehce stravitelná.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Které potraviny na stůl nepatří a proč?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857224" y="1785926"/>
            <a:ext cx="1543048" cy="1543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71802" y="164305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378619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357818" y="150017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643438" y="364331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286644" y="3286124"/>
            <a:ext cx="1400204" cy="14002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571736" y="371475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500826" y="502920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428728" y="5072074"/>
            <a:ext cx="1500198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hlinkClick r:id="rId2"/>
              </a:rPr>
              <a:t>http://office.</a:t>
            </a:r>
            <a:r>
              <a:rPr lang="cs-CZ" dirty="0" err="1" smtClean="0">
                <a:solidFill>
                  <a:srgbClr val="002060"/>
                </a:solidFill>
                <a:hlinkClick r:id="rId2"/>
              </a:rPr>
              <a:t>microsoft.com</a:t>
            </a:r>
            <a:r>
              <a:rPr lang="cs-CZ" dirty="0" smtClean="0">
                <a:solidFill>
                  <a:srgbClr val="002060"/>
                </a:solidFill>
              </a:rPr>
              <a:t> - </a:t>
            </a: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otevřená galerie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362</TotalTime>
  <Words>104</Words>
  <Application>Microsoft Office PowerPoint</Application>
  <PresentationFormat>Předvádění na obrazovce (4:3)</PresentationFormat>
  <Paragraphs>18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SNÍDANĚ</vt:lpstr>
      <vt:lpstr>OBĚD</vt:lpstr>
      <vt:lpstr>VEČEŘE</vt:lpstr>
      <vt:lpstr>Které potraviny na stůl nepatří a proč?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Rita</cp:lastModifiedBy>
  <cp:revision>55</cp:revision>
  <dcterms:created xsi:type="dcterms:W3CDTF">2011-08-21T15:31:45Z</dcterms:created>
  <dcterms:modified xsi:type="dcterms:W3CDTF">2013-01-20T13:19:22Z</dcterms:modified>
</cp:coreProperties>
</file>