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7" r:id="rId2"/>
    <p:sldId id="271" r:id="rId3"/>
    <p:sldId id="260" r:id="rId4"/>
    <p:sldId id="265" r:id="rId5"/>
    <p:sldId id="276" r:id="rId6"/>
    <p:sldId id="266" r:id="rId7"/>
    <p:sldId id="282" r:id="rId8"/>
    <p:sldId id="267" r:id="rId9"/>
    <p:sldId id="279" r:id="rId10"/>
    <p:sldId id="280" r:id="rId11"/>
    <p:sldId id="269" r:id="rId12"/>
    <p:sldId id="275" r:id="rId13"/>
    <p:sldId id="283" r:id="rId14"/>
    <p:sldId id="28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E6A934-B0A5-456D-BB3E-E8073EC505D9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88712F1-1AF8-40A2-BBEF-E8E9E16255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589240"/>
            <a:ext cx="5407152" cy="1045464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100928"/>
              </p:ext>
            </p:extLst>
          </p:nvPr>
        </p:nvGraphicFramePr>
        <p:xfrm>
          <a:off x="827584" y="692696"/>
          <a:ext cx="7488832" cy="4104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8832"/>
              </a:tblGrid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Škola:           ZŠ </a:t>
                      </a:r>
                      <a:r>
                        <a:rPr lang="cs-CZ" dirty="0" err="1" smtClean="0"/>
                        <a:t>Hýskov</a:t>
                      </a:r>
                      <a:r>
                        <a:rPr lang="cs-CZ" dirty="0" smtClean="0"/>
                        <a:t>, Školní 112, </a:t>
                      </a:r>
                      <a:r>
                        <a:rPr lang="cs-CZ" dirty="0" err="1" smtClean="0"/>
                        <a:t>Hýskov</a:t>
                      </a:r>
                      <a:endParaRPr lang="cs-CZ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      Mgr. Jarmila Kolářová</a:t>
                      </a:r>
                      <a:endParaRPr lang="cs-CZ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Název:           </a:t>
                      </a:r>
                      <a:r>
                        <a:rPr lang="cs-CZ" sz="1800" b="1" dirty="0" smtClean="0"/>
                        <a:t>VY_32_INOVACE_1A_13_Luskoviny olejniny</a:t>
                      </a:r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r>
                        <a:rPr lang="cs-CZ" smtClean="0"/>
                        <a:t>:           </a:t>
                      </a:r>
                      <a:r>
                        <a:rPr lang="cs-CZ" b="1" smtClean="0"/>
                        <a:t>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b="1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Datum </a:t>
                      </a:r>
                      <a:r>
                        <a:rPr lang="cs-CZ" smtClean="0"/>
                        <a:t>tvorby:    8.3.2013</a:t>
                      </a:r>
                      <a:endParaRPr lang="cs-CZ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CZ.1.07/1.4.00/21.2485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3209"/>
            <a:ext cx="8686800" cy="8382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92696"/>
            <a:ext cx="8686800" cy="4971182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smtClean="0"/>
              <a:t>Materiál je určený pro žáky 4. ročníku, pro výuku přírodovědy - tématu ekosystém pole, podtématu rostliny našich polí – luskoviny, olejniny, pícniny, textilní plodiny, plevel.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smtClean="0"/>
              <a:t>Jedná se o prezentaci na interaktivní tabuli.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smtClean="0"/>
              <a:t>Prezentace je určena pro výklad nového učiva.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smtClean="0"/>
              <a:t>Na </a:t>
            </a:r>
            <a:r>
              <a:rPr lang="cs-CZ" sz="2400" dirty="0"/>
              <a:t>snímku </a:t>
            </a:r>
            <a:r>
              <a:rPr lang="cs-CZ" sz="2400" dirty="0" smtClean="0"/>
              <a:t>5 </a:t>
            </a:r>
            <a:r>
              <a:rPr lang="cs-CZ" sz="2400" dirty="0"/>
              <a:t>je opakování probrané látky pomocí</a:t>
            </a:r>
            <a:r>
              <a:rPr lang="cs-CZ" sz="2400" dirty="0">
                <a:latin typeface="Arial" charset="0"/>
              </a:rPr>
              <a:t> </a:t>
            </a:r>
            <a:r>
              <a:rPr lang="cs-CZ" sz="2400" dirty="0"/>
              <a:t>spojování a následné kontroly.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/>
              <a:t>Na snímku </a:t>
            </a:r>
            <a:r>
              <a:rPr lang="cs-CZ" sz="2400" dirty="0" smtClean="0"/>
              <a:t>7 a 12 </a:t>
            </a:r>
            <a:r>
              <a:rPr lang="cs-CZ" sz="2400" dirty="0"/>
              <a:t>je opakování probrané látky pomocí spojování a otázek. Správná odpověď se objeví po kliknutí na políčko se šipkou. Zpět na otázky se dostanete kliknutím na tlačítko v pravém dolním rohu</a:t>
            </a:r>
            <a:r>
              <a:rPr lang="cs-CZ" sz="2400" dirty="0" smtClean="0"/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smtClean="0"/>
              <a:t>Na snímku 13 je řešení.</a:t>
            </a:r>
            <a:endParaRPr lang="cs-CZ" sz="24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smtClean="0"/>
              <a:t>Pomůcky: interaktivní tabule, interaktivní pero.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smtClean="0"/>
              <a:t>Materiál je určen k interaktivní výuce.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/>
              <a:t>EKOSYSTÉM POLE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1845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je uměle vytvořený člověkem</a:t>
            </a:r>
          </a:p>
          <a:p>
            <a:r>
              <a:rPr lang="cs-CZ" dirty="0" smtClean="0"/>
              <a:t>rostliny pěstované na poli nazýváme </a:t>
            </a:r>
          </a:p>
          <a:p>
            <a:pPr>
              <a:buNone/>
            </a:pPr>
            <a:r>
              <a:rPr lang="cs-CZ" b="1" dirty="0" smtClean="0"/>
              <a:t>      </a:t>
            </a:r>
            <a:r>
              <a:rPr lang="cs-CZ" b="1" u="sng" dirty="0" smtClean="0"/>
              <a:t>polní plodiny</a:t>
            </a:r>
            <a:r>
              <a:rPr lang="cs-CZ" dirty="0" smtClean="0"/>
              <a:t>:</a:t>
            </a:r>
            <a:endParaRPr lang="cs-CZ" dirty="0" smtClean="0">
              <a:solidFill>
                <a:srgbClr val="00B050"/>
              </a:solidFill>
            </a:endParaRPr>
          </a:p>
          <a:p>
            <a:pPr lvl="1"/>
            <a:r>
              <a:rPr lang="cs-CZ" dirty="0" smtClean="0"/>
              <a:t>- obilniny</a:t>
            </a:r>
          </a:p>
          <a:p>
            <a:pPr lvl="1"/>
            <a:r>
              <a:rPr lang="cs-CZ" dirty="0" smtClean="0"/>
              <a:t>- okopaniny</a:t>
            </a:r>
          </a:p>
          <a:p>
            <a:pPr lvl="1"/>
            <a:r>
              <a:rPr lang="cs-CZ" dirty="0" smtClean="0"/>
              <a:t>- luskoviny</a:t>
            </a:r>
          </a:p>
          <a:p>
            <a:pPr lvl="1"/>
            <a:r>
              <a:rPr lang="cs-CZ" dirty="0" smtClean="0"/>
              <a:t>- olejniny</a:t>
            </a:r>
          </a:p>
          <a:p>
            <a:pPr lvl="1"/>
            <a:r>
              <a:rPr lang="cs-CZ" dirty="0" smtClean="0"/>
              <a:t>- pícniny</a:t>
            </a:r>
          </a:p>
          <a:p>
            <a:pPr lvl="1"/>
            <a:r>
              <a:rPr lang="cs-CZ" dirty="0" smtClean="0"/>
              <a:t>- textilní plodiny</a:t>
            </a:r>
          </a:p>
          <a:p>
            <a:pPr lvl="1"/>
            <a:r>
              <a:rPr lang="cs-CZ" dirty="0" smtClean="0"/>
              <a:t>- různé druhy zeleniny</a:t>
            </a:r>
            <a:endParaRPr lang="cs-CZ" dirty="0"/>
          </a:p>
        </p:txBody>
      </p:sp>
      <p:pic>
        <p:nvPicPr>
          <p:cNvPr id="5" name="Obrázek 4" descr="pole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2564904"/>
            <a:ext cx="5300622" cy="3206877"/>
          </a:xfrm>
          <a:prstGeom prst="rect">
            <a:avLst/>
          </a:prstGeom>
        </p:spPr>
      </p:pic>
      <p:pic>
        <p:nvPicPr>
          <p:cNvPr id="20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/>
              <a:t>LUSKOVINY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Plodem luskoviny je </a:t>
            </a:r>
            <a:r>
              <a:rPr lang="cs-CZ" b="1" u="sng" dirty="0" smtClean="0"/>
              <a:t>lusk</a:t>
            </a:r>
            <a:r>
              <a:rPr lang="cs-CZ" dirty="0" smtClean="0"/>
              <a:t>, ve kterém jsou </a:t>
            </a:r>
            <a:r>
              <a:rPr lang="cs-CZ" b="1" u="sng" dirty="0" smtClean="0"/>
              <a:t>semena = luštěniny</a:t>
            </a:r>
            <a:r>
              <a:rPr lang="cs-CZ" dirty="0" smtClean="0"/>
              <a:t>.</a:t>
            </a:r>
          </a:p>
          <a:p>
            <a:r>
              <a:rPr lang="cs-CZ" dirty="0" smtClean="0"/>
              <a:t>Mezi luskoviny patří:</a:t>
            </a:r>
          </a:p>
          <a:p>
            <a:pPr lvl="1"/>
            <a:r>
              <a:rPr lang="cs-CZ" sz="3600" b="1" dirty="0" smtClean="0"/>
              <a:t>čočka kuchyňská</a:t>
            </a:r>
          </a:p>
          <a:p>
            <a:pPr lvl="1"/>
            <a:r>
              <a:rPr lang="cs-CZ" sz="3600" b="1" dirty="0" smtClean="0"/>
              <a:t>fazol obecný</a:t>
            </a:r>
          </a:p>
          <a:p>
            <a:pPr lvl="1"/>
            <a:r>
              <a:rPr lang="cs-CZ" sz="3600" b="1" dirty="0" smtClean="0"/>
              <a:t>hrách setý</a:t>
            </a:r>
          </a:p>
          <a:p>
            <a:pPr lvl="1"/>
            <a:r>
              <a:rPr lang="cs-CZ" sz="3600" b="1" dirty="0" smtClean="0"/>
              <a:t>sója luštinatá</a:t>
            </a:r>
          </a:p>
          <a:p>
            <a:pPr lvl="1">
              <a:buNone/>
            </a:pPr>
            <a:endParaRPr lang="cs-CZ" dirty="0" smtClean="0"/>
          </a:p>
          <a:p>
            <a:pPr lvl="1"/>
            <a:endParaRPr lang="cs-CZ" dirty="0"/>
          </a:p>
        </p:txBody>
      </p:sp>
      <p:pic>
        <p:nvPicPr>
          <p:cNvPr id="1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260648"/>
            <a:ext cx="3835152" cy="838200"/>
          </a:xfrm>
        </p:spPr>
        <p:txBody>
          <a:bodyPr/>
          <a:lstStyle/>
          <a:p>
            <a:pPr algn="ctr"/>
            <a:r>
              <a:rPr lang="cs-CZ" dirty="0" smtClean="0"/>
              <a:t>LUSKOVINY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07904" y="1556792"/>
            <a:ext cx="201622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čočka kuchyňská</a:t>
            </a:r>
          </a:p>
          <a:p>
            <a:endParaRPr lang="cs-CZ" sz="2800" dirty="0" smtClean="0"/>
          </a:p>
          <a:p>
            <a:r>
              <a:rPr lang="cs-CZ" sz="2800" dirty="0" smtClean="0"/>
              <a:t>fazol obecný</a:t>
            </a:r>
          </a:p>
          <a:p>
            <a:endParaRPr lang="cs-CZ" sz="2800" dirty="0" smtClean="0"/>
          </a:p>
          <a:p>
            <a:r>
              <a:rPr lang="cs-CZ" sz="2800" dirty="0" smtClean="0"/>
              <a:t>hrách setý</a:t>
            </a:r>
          </a:p>
          <a:p>
            <a:endParaRPr lang="cs-CZ" sz="2800" dirty="0" smtClean="0"/>
          </a:p>
          <a:p>
            <a:r>
              <a:rPr lang="cs-CZ" sz="2800" dirty="0" smtClean="0"/>
              <a:t>sója luštinatá</a:t>
            </a:r>
          </a:p>
          <a:p>
            <a:endParaRPr lang="cs-CZ" sz="28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509120"/>
            <a:ext cx="31432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484784"/>
            <a:ext cx="29241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84784"/>
            <a:ext cx="28098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005064"/>
            <a:ext cx="222885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Přímá spojovací šipka 19"/>
          <p:cNvCxnSpPr/>
          <p:nvPr/>
        </p:nvCxnSpPr>
        <p:spPr>
          <a:xfrm flipH="1" flipV="1">
            <a:off x="2771800" y="2780928"/>
            <a:ext cx="864096" cy="57606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4788024" y="1916832"/>
            <a:ext cx="1512168" cy="252028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4499992" y="3284984"/>
            <a:ext cx="2304256" cy="208823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H="1">
            <a:off x="2555776" y="4437112"/>
            <a:ext cx="1152128" cy="21602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/>
              <a:t>OLEJNINY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144279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Olejniny jsou rostliny, z nichž se lisováním semen získává </a:t>
            </a:r>
            <a:r>
              <a:rPr lang="cs-CZ" sz="3600" b="1" dirty="0" smtClean="0"/>
              <a:t>olej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5661248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rukev řepka olejka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2" y="5157192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s</a:t>
            </a:r>
            <a:r>
              <a:rPr lang="cs-CZ" sz="3200" dirty="0" smtClean="0"/>
              <a:t>lunečnice roční</a:t>
            </a:r>
            <a:endParaRPr lang="cs-CZ" sz="3200" dirty="0"/>
          </a:p>
        </p:txBody>
      </p:sp>
      <p:pic>
        <p:nvPicPr>
          <p:cNvPr id="8" name="Obrázek 7" descr="řepka olejka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420888"/>
            <a:ext cx="2777045" cy="3168352"/>
          </a:xfrm>
          <a:prstGeom prst="rect">
            <a:avLst/>
          </a:prstGeom>
        </p:spPr>
      </p:pic>
      <p:pic>
        <p:nvPicPr>
          <p:cNvPr id="9" name="Obrázek 8" descr="slunečnice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916832"/>
            <a:ext cx="2411858" cy="3140968"/>
          </a:xfrm>
          <a:prstGeom prst="rect">
            <a:avLst/>
          </a:prstGeom>
        </p:spPr>
      </p:pic>
      <p:pic>
        <p:nvPicPr>
          <p:cNvPr id="11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163293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1/ Jaké znáš skupiny polních plodin?  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2/ Co jsou luštěniny?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3/ Jaké znáš luskoviny?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4/ Co zařazujeme mezi olejniny?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8000" dirty="0" smtClean="0"/>
              <a:t>Zopakujte si:</a:t>
            </a:r>
            <a:endParaRPr lang="cs-CZ" sz="8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204864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861048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068960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725144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/>
              <a:t>PÍCNINY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144279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Pícniny se používají ke </a:t>
            </a:r>
            <a:r>
              <a:rPr lang="cs-CZ" sz="3600" b="1" dirty="0" smtClean="0"/>
              <a:t>krmení hospodářských zvířat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077072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t</a:t>
            </a:r>
            <a:r>
              <a:rPr lang="cs-CZ" sz="3200" dirty="0" smtClean="0"/>
              <a:t>olice vojtěška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5589240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j</a:t>
            </a:r>
            <a:r>
              <a:rPr lang="cs-CZ" sz="3200" dirty="0" smtClean="0"/>
              <a:t>etel luční</a:t>
            </a:r>
            <a:endParaRPr lang="cs-CZ" sz="3200" dirty="0"/>
          </a:p>
        </p:txBody>
      </p:sp>
      <p:pic>
        <p:nvPicPr>
          <p:cNvPr id="8" name="Obrázek 7" descr="jetel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988840"/>
            <a:ext cx="2736304" cy="3563495"/>
          </a:xfrm>
          <a:prstGeom prst="rect">
            <a:avLst/>
          </a:prstGeom>
        </p:spPr>
      </p:pic>
      <p:pic>
        <p:nvPicPr>
          <p:cNvPr id="1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/>
              <a:t>TEXTILNÍ PLODINY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Z textilních plodin se u nás pěstuje</a:t>
            </a:r>
          </a:p>
          <a:p>
            <a:pPr>
              <a:buNone/>
            </a:pPr>
            <a:r>
              <a:rPr lang="cs-CZ" sz="3600" dirty="0" smtClean="0"/>
              <a:t>   </a:t>
            </a:r>
            <a:r>
              <a:rPr lang="cs-CZ" sz="3600" b="1" dirty="0" smtClean="0"/>
              <a:t>len setý</a:t>
            </a:r>
            <a:r>
              <a:rPr lang="cs-CZ" sz="3600" dirty="0" smtClean="0"/>
              <a:t>.</a:t>
            </a:r>
          </a:p>
          <a:p>
            <a:endParaRPr lang="cs-CZ" dirty="0"/>
          </a:p>
        </p:txBody>
      </p:sp>
      <p:pic>
        <p:nvPicPr>
          <p:cNvPr id="4" name="Obrázek 3" descr="len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276872"/>
            <a:ext cx="3168352" cy="4126153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6000" dirty="0" smtClean="0"/>
              <a:t>ZELENINA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722709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Na poli se pěstuje také zelenina.</a:t>
            </a:r>
          </a:p>
          <a:p>
            <a:endParaRPr lang="cs-CZ" sz="3600" dirty="0"/>
          </a:p>
        </p:txBody>
      </p:sp>
      <p:pic>
        <p:nvPicPr>
          <p:cNvPr id="5" name="Obrázek 4" descr="květák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348880"/>
            <a:ext cx="2773564" cy="3816424"/>
          </a:xfrm>
          <a:prstGeom prst="rect">
            <a:avLst/>
          </a:prstGeom>
        </p:spPr>
      </p:pic>
      <p:pic>
        <p:nvPicPr>
          <p:cNvPr id="6" name="Obrázek 5" descr="mrkev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132856"/>
            <a:ext cx="3284094" cy="4518913"/>
          </a:xfrm>
          <a:prstGeom prst="rect">
            <a:avLst/>
          </a:prstGeom>
        </p:spPr>
      </p:pic>
      <p:pic>
        <p:nvPicPr>
          <p:cNvPr id="7" name="Obrázek 6" descr="cuketa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276872"/>
            <a:ext cx="3068070" cy="4221664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 descr="vlčí mák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852936"/>
            <a:ext cx="4183993" cy="3208147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/>
              <a:t>PLEVELE</a:t>
            </a:r>
            <a:endParaRPr lang="cs-CZ" sz="54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Plevel je planá rostlina</a:t>
            </a:r>
            <a:r>
              <a:rPr lang="cs-CZ" sz="3600" dirty="0" smtClean="0"/>
              <a:t>, která polním plodinám ubírá vodu a živiny. Snižují tím úrodu.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3933056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ýr plazivý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08104" y="6093296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m</a:t>
            </a:r>
            <a:r>
              <a:rPr lang="cs-CZ" sz="3200" dirty="0" smtClean="0"/>
              <a:t>ák vlčí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1560" y="4941168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enízek rolní</a:t>
            </a:r>
            <a:endParaRPr lang="cs-CZ" sz="3200" dirty="0"/>
          </a:p>
        </p:txBody>
      </p:sp>
      <p:pic>
        <p:nvPicPr>
          <p:cNvPr id="19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04800" y="1988840"/>
            <a:ext cx="8686800" cy="4091285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5/ Jaké znáš pícniny?</a:t>
            </a:r>
          </a:p>
          <a:p>
            <a:pPr marL="365760" indent="-256032">
              <a:lnSpc>
                <a:spcPct val="150000"/>
              </a:lnSpc>
              <a:buFont typeface="Wingdings 3"/>
              <a:buChar char=""/>
              <a:defRPr/>
            </a:pPr>
            <a:r>
              <a:rPr lang="cs-CZ" dirty="0" smtClean="0"/>
              <a:t>6/ Jmenuj jednu textilní plodinu.</a:t>
            </a:r>
          </a:p>
          <a:p>
            <a:pPr marL="365760" indent="-256032">
              <a:lnSpc>
                <a:spcPct val="150000"/>
              </a:lnSpc>
              <a:buFont typeface="Wingdings 3"/>
              <a:buChar char=""/>
              <a:defRPr/>
            </a:pPr>
            <a:r>
              <a:rPr lang="cs-CZ" dirty="0" smtClean="0"/>
              <a:t>7/ Které rostliny řadíme mezi plevel a proč?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8000" dirty="0" smtClean="0"/>
              <a:t>Zopakujte si:</a:t>
            </a:r>
            <a:endParaRPr lang="cs-CZ" sz="8000" dirty="0"/>
          </a:p>
        </p:txBody>
      </p:sp>
      <p:pic>
        <p:nvPicPr>
          <p:cNvPr id="1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416" y="3933056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140968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872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6984776" cy="484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6078871"/>
      </p:ext>
    </p:extLst>
  </p:cSld>
  <p:clrMapOvr>
    <a:masterClrMapping/>
  </p:clrMapOvr>
  <p:transition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MGR.VĚRA </a:t>
            </a:r>
            <a:r>
              <a:rPr lang="cs-CZ" sz="2000" dirty="0"/>
              <a:t>ŠTIKOVÁ. </a:t>
            </a:r>
            <a:r>
              <a:rPr lang="cs-CZ" sz="2000" i="1" dirty="0"/>
              <a:t>Člověk a jeho svět</a:t>
            </a:r>
            <a:r>
              <a:rPr lang="cs-CZ" sz="2000" dirty="0"/>
              <a:t>: </a:t>
            </a:r>
            <a:r>
              <a:rPr lang="cs-CZ" sz="2000" i="1" dirty="0"/>
              <a:t>Přírodověda pro 4.ročník</a:t>
            </a:r>
            <a:r>
              <a:rPr lang="cs-CZ" sz="2000" dirty="0"/>
              <a:t>. </a:t>
            </a:r>
            <a:r>
              <a:rPr lang="cs-CZ" sz="2000" dirty="0" smtClean="0"/>
              <a:t>třetí </a:t>
            </a:r>
            <a:r>
              <a:rPr lang="cs-CZ" sz="2000" dirty="0"/>
              <a:t>vydání. Nový Malín: NOVÁ </a:t>
            </a:r>
            <a:r>
              <a:rPr lang="cs-CZ" sz="2000" dirty="0" err="1"/>
              <a:t>ŠKOLA,s.r.o</a:t>
            </a:r>
            <a:r>
              <a:rPr lang="cs-CZ" sz="2000" dirty="0"/>
              <a:t>., 2011. ISBN </a:t>
            </a:r>
            <a:r>
              <a:rPr lang="cs-CZ" sz="2000" dirty="0" smtClean="0"/>
              <a:t>978-80-7289-297-6. 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Obrázky jsou použité ze zakoupeného CD PRVOUKA, rok.v,.2011, </a:t>
            </a:r>
            <a:r>
              <a:rPr lang="cs-CZ" sz="2000" dirty="0" err="1" smtClean="0"/>
              <a:t>Mediadida</a:t>
            </a:r>
            <a:r>
              <a:rPr lang="cs-CZ" sz="2000" dirty="0" smtClean="0"/>
              <a:t> s.r.o.; společností je udělen písemný souhlas s využitím do projektu OPVK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250</TotalTime>
  <Words>409</Words>
  <Application>Microsoft Office PowerPoint</Application>
  <PresentationFormat>Předvádění na obrazovce (4:3)</PresentationFormat>
  <Paragraphs>76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Anotace:</vt:lpstr>
      <vt:lpstr>EKOSYSTÉM POLE</vt:lpstr>
      <vt:lpstr>LUSKOVINY</vt:lpstr>
      <vt:lpstr>LUSKOVINY</vt:lpstr>
      <vt:lpstr>OLEJNINY</vt:lpstr>
      <vt:lpstr>Zopakujte si:</vt:lpstr>
      <vt:lpstr>PÍCNINY</vt:lpstr>
      <vt:lpstr>TEXTILNÍ PLODINY</vt:lpstr>
      <vt:lpstr>ZELENINA </vt:lpstr>
      <vt:lpstr>PLEVELE</vt:lpstr>
      <vt:lpstr>Zopakujte si:</vt:lpstr>
      <vt:lpstr>Řešení: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jaja</cp:lastModifiedBy>
  <cp:revision>78</cp:revision>
  <dcterms:created xsi:type="dcterms:W3CDTF">2012-03-04T17:11:06Z</dcterms:created>
  <dcterms:modified xsi:type="dcterms:W3CDTF">2013-08-05T13:46:04Z</dcterms:modified>
</cp:coreProperties>
</file>