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14C_16 </a:t>
          </a:r>
          <a:r>
            <a:rPr lang="cs-CZ" dirty="0" smtClean="0"/>
            <a:t>Téma –Jarní rostliny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pro žáky 1.ročníku v Prvouce a využití na interaktivní tabuli.</a:t>
            </a:r>
          </a:p>
          <a:p>
            <a:r>
              <a:rPr lang="cs-CZ" dirty="0" smtClean="0"/>
              <a:t>Žáci vypravují o jaru,říkají,co se jim na jarní přírodě líbí.Poznávají rostliny na obrázku a hledají další rostliny,které kvetou v okolí jejich bydliště.Procvičují části rostlin, doplňují je k danému obrázku a chybějící část rostliny domalují.Po přečtení krátké básničky a jejího naučení, žáci na připravený pracovní list domalují rostliny, o kterých četli.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Žáci vypravují o jarní přírodě a poznávají rostliny na obrázku.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200024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14348" y="4357694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S.....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6182" y="3857628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B…..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43702" y="3929066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F……….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3504" y="5643578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P………..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Žáci pojmenují rostlinu,doplní části rostliny a domalují chybějící část.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71612"/>
            <a:ext cx="3857652" cy="41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143240" y="142873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............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0166" y="3643314"/>
            <a:ext cx="18573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……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5143512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………….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0892" y="1857364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KOŘEN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2330" y="2857496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STONEK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768" y="3857628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LIST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768" y="457200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KVĚT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Žáci si přečtou básničku a domalují rostliny o kterých se v ní píše.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Na louce je živo, děti,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motýlek i včelka letí.</a:t>
            </a:r>
          </a:p>
          <a:p>
            <a:endParaRPr lang="cs-CZ" sz="4000" b="1" dirty="0" err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Bledule a petrklíč,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jaro žene zimu pryč.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177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Žáci vypravují o jarní přírodě a poznávají rostliny na obrázku.</vt:lpstr>
      <vt:lpstr>Žáci pojmenují rostlinu,doplní části rostliny a domalují chybějící část.</vt:lpstr>
      <vt:lpstr>Žáci si přečtou básničku a domalují rostliny o kterých se v ní píše.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93</cp:revision>
  <dcterms:created xsi:type="dcterms:W3CDTF">2011-08-21T15:31:45Z</dcterms:created>
  <dcterms:modified xsi:type="dcterms:W3CDTF">2013-01-20T13:21:12Z</dcterms:modified>
</cp:coreProperties>
</file>