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5" r:id="rId5"/>
    <p:sldId id="264" r:id="rId6"/>
    <p:sldId id="266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18864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746702"/>
            <a:ext cx="2267744" cy="59406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3047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186282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42088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297895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</a:t>
            </a: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53701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000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409507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65313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</a:t>
            </a:r>
          </a:p>
        </p:txBody>
      </p:sp>
      <p:grpSp>
        <p:nvGrpSpPr>
          <p:cNvPr id="11" name="Skupina 10"/>
          <p:cNvGrpSpPr/>
          <p:nvPr/>
        </p:nvGrpSpPr>
        <p:grpSpPr>
          <a:xfrm>
            <a:off x="2015208" y="260648"/>
            <a:ext cx="7128792" cy="6048672"/>
            <a:chOff x="1763688" y="260648"/>
            <a:chExt cx="7128792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1763688" y="818710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1763688" y="260648"/>
              <a:ext cx="712879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Informační a komunikační technologie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1763688" y="1376772"/>
              <a:ext cx="651723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62500" lnSpcReduction="20000"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Informační a komunikační technologie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763688" y="1934834"/>
              <a:ext cx="6589240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Vyhledávání informací a komunikace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1763688" y="2492896"/>
              <a:ext cx="6733256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Email</a:t>
              </a: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1763688" y="305095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MGR. Hana Slaná</a:t>
              </a: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1763688" y="360902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Srpen 2011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1763688" y="4167082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5.</a:t>
              </a: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763688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Prezentace slouží</a:t>
              </a:r>
              <a:r>
                <a:rPr kumimoji="0" lang="cs-CZ" sz="2400" b="1" i="0" u="none" strike="noStrike" kern="1200" cap="all" spc="0" normalizeH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k seznámení s emailem. Nabytých znalostí žák ihned využije při praktickém odesílání zprávy. 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1403648" y="2276872"/>
            <a:ext cx="5976664" cy="936104"/>
          </a:xfrm>
          <a:prstGeom prst="rect">
            <a:avLst/>
          </a:prstGeom>
        </p:spPr>
        <p:txBody>
          <a:bodyPr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8000" b="1" i="0" u="none" strike="noStrike" kern="1200" cap="none" spc="50" normalizeH="0" baseline="0" noProof="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Email</a:t>
            </a:r>
            <a:endParaRPr kumimoji="0" lang="cs-CZ" sz="8000" b="1" i="0" u="none" strike="noStrike" kern="1200" cap="none" spc="50" normalizeH="0" baseline="0" noProof="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01800" y="4796632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Podnadpis 2"/>
          <p:cNvSpPr>
            <a:spLocks noGrp="1"/>
          </p:cNvSpPr>
          <p:nvPr/>
        </p:nvSpPr>
        <p:spPr bwMode="auto">
          <a:xfrm>
            <a:off x="395536" y="548680"/>
            <a:ext cx="8305800" cy="55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b" anchorCtr="0" compatLnSpc="1">
            <a:prstTxWarp prst="textNoShape">
              <a:avLst/>
            </a:prstTxWarp>
            <a:norm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itchFamily="18" charset="2"/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  <a:latin typeface="+mn-lt"/>
                <a:ea typeface="+mn-lt"/>
                <a:cs typeface="+mn-lt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None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43D1F"/>
              </a:buClr>
              <a:buFont typeface="Wingdings 2" pitchFamily="18" charset="2"/>
              <a:buNone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42469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7B309B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2286000" indent="0" algn="ctr" eaLnBrk="1" hangingPunct="1">
              <a:buClr>
                <a:schemeClr val="accent6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6pPr>
            <a:lvl7pPr marL="2743200" indent="0" algn="ctr" eaLnBrk="1" hangingPunct="1">
              <a:buClr>
                <a:schemeClr val="tx2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7pPr>
            <a:lvl8pPr marL="3200400" indent="0" algn="ctr" eaLnBrk="1" hangingPunct="1">
              <a:buClr>
                <a:schemeClr val="accent2"/>
              </a:buClr>
              <a:buFont typeface="Wingdings 2" pitchFamily="18" charset="2"/>
              <a:buNone/>
              <a:defRPr sz="1600" baseline="0">
                <a:latin typeface="+mn-lt"/>
              </a:defRPr>
            </a:lvl8pPr>
            <a:lvl9pPr marL="36576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1400" baseline="0">
                <a:latin typeface="+mn-lt"/>
              </a:defRPr>
            </a:lvl9pPr>
          </a:lstStyle>
          <a:p>
            <a:pPr eaLnBrk="1" hangingPunct="1">
              <a:defRPr/>
            </a:pPr>
            <a:r>
              <a:rPr lang="cs-CZ" sz="2000" dirty="0" smtClean="0"/>
              <a:t>VY_32_INOVACE_19_Email</a:t>
            </a:r>
            <a:endParaRPr lang="cs-CZ" sz="2000" dirty="0"/>
          </a:p>
        </p:txBody>
      </p:sp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251520" y="260648"/>
            <a:ext cx="8458200" cy="1222375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Co je to email?</a:t>
            </a:r>
            <a:endParaRPr kumimoji="0" lang="cs-CZ" sz="3600" b="0" i="0" u="none" strike="noStrike" kern="1200" cap="all" spc="0" normalizeH="0" baseline="0" noProof="0" dirty="0">
              <a:ln>
                <a:noFill/>
              </a:ln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Podnadpis 2"/>
          <p:cNvSpPr txBox="1">
            <a:spLocks/>
          </p:cNvSpPr>
          <p:nvPr/>
        </p:nvSpPr>
        <p:spPr>
          <a:xfrm>
            <a:off x="179512" y="1052736"/>
            <a:ext cx="4176464" cy="3456384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Email je elektronický dopis.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shade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lang="cs-CZ" sz="2400" noProof="0" dirty="0" smtClean="0">
                <a:solidFill>
                  <a:schemeClr val="tx2">
                    <a:shade val="75000"/>
                  </a:schemeClr>
                </a:solidFill>
              </a:rPr>
              <a:t>Slouží k posílání zpráv od odesílatele k adresátovi.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endParaRPr lang="cs-CZ" sz="2400" noProof="0" dirty="0" smtClean="0">
              <a:solidFill>
                <a:schemeClr val="tx2">
                  <a:shade val="75000"/>
                </a:schemeClr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2400" b="0" i="0" u="none" strike="noStrike" kern="1200" cap="none" spc="0" normalizeH="0" baseline="0" dirty="0" smtClean="0">
                <a:ln>
                  <a:noFill/>
                </a:ln>
                <a:solidFill>
                  <a:schemeClr val="tx2">
                    <a:shade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Aby dorazil tam,</a:t>
            </a:r>
            <a:r>
              <a:rPr kumimoji="0" lang="cs-CZ" sz="2400" b="0" i="0" u="none" strike="noStrike" kern="1200" cap="none" spc="0" normalizeH="0" dirty="0" smtClean="0">
                <a:ln>
                  <a:noFill/>
                </a:ln>
                <a:solidFill>
                  <a:schemeClr val="tx2">
                    <a:shade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kam má, potřebuje adresu.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2">
                  <a:shade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1835696" y="4725144"/>
            <a:ext cx="6946032" cy="1706488"/>
          </a:xfrm>
          <a:prstGeom prst="rect">
            <a:avLst/>
          </a:prstGeom>
        </p:spPr>
        <p:txBody>
          <a:bodyPr vert="horz" anchor="b">
            <a:normAutofit fontScale="85000" lnSpcReduction="20000"/>
          </a:bodyPr>
          <a:lstStyle/>
          <a:p>
            <a:pPr lvl="0">
              <a:spcBef>
                <a:spcPct val="20000"/>
              </a:spcBef>
              <a:buClr>
                <a:schemeClr val="accent1"/>
              </a:buClr>
              <a:buSzPct val="70000"/>
            </a:pPr>
            <a:r>
              <a:rPr lang="cs-CZ" sz="2400" b="1" dirty="0" smtClean="0"/>
              <a:t>Podle </a:t>
            </a:r>
            <a:r>
              <a:rPr lang="cs-CZ" sz="2400" b="1" dirty="0" smtClean="0"/>
              <a:t>nosa</a:t>
            </a:r>
            <a:r>
              <a:rPr lang="cs-CZ" sz="2400" b="1" dirty="0" smtClean="0"/>
              <a:t> poznáš kosa.</a:t>
            </a:r>
          </a:p>
          <a:p>
            <a:pPr lvl="0">
              <a:spcBef>
                <a:spcPct val="20000"/>
              </a:spcBef>
              <a:buClr>
                <a:schemeClr val="accent1"/>
              </a:buClr>
              <a:buSzPct val="70000"/>
            </a:pPr>
            <a:r>
              <a:rPr lang="cs-CZ" sz="2400" b="1" dirty="0" smtClean="0"/>
              <a:t>A emailovou adresu poznáš podle </a:t>
            </a:r>
            <a:r>
              <a:rPr lang="cs-CZ" sz="9600" b="1" dirty="0" smtClean="0"/>
              <a:t>@</a:t>
            </a:r>
            <a:r>
              <a:rPr lang="cs-CZ" sz="2000" b="1" dirty="0" smtClean="0"/>
              <a:t>.</a:t>
            </a:r>
            <a:endParaRPr kumimoji="0" lang="cs-CZ" sz="9600" b="0" i="0" u="none" strike="noStrike" kern="1200" cap="none" spc="0" normalizeH="0" baseline="0" noProof="0" dirty="0">
              <a:ln>
                <a:noFill/>
              </a:ln>
              <a:solidFill>
                <a:schemeClr val="tx2">
                  <a:shade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6386" name="Picture 2" descr="C:\Users\Hanka\AppData\Local\Microsoft\Windows\Temporary Internet Files\Content.IE5\7BTEBE90\MC9003343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5013176"/>
            <a:ext cx="1057046" cy="1019556"/>
          </a:xfrm>
          <a:prstGeom prst="rect">
            <a:avLst/>
          </a:prstGeom>
          <a:noFill/>
        </p:spPr>
      </p:pic>
      <p:pic>
        <p:nvPicPr>
          <p:cNvPr id="5" name="Picture 2" descr="C:\Users\Hanka\AppData\Local\Microsoft\Windows\Temporary Internet Files\Content.IE5\V0XL9EG3\MC90029374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476672"/>
            <a:ext cx="2314446" cy="1584176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Emailová schránka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421088"/>
          </a:xfrm>
        </p:spPr>
        <p:txBody>
          <a:bodyPr>
            <a:normAutofit/>
          </a:bodyPr>
          <a:lstStyle/>
          <a:p>
            <a:r>
              <a:rPr lang="cs-CZ" dirty="0" smtClean="0"/>
              <a:t>Abys mohl poštu odesílat i přijímat, potřebuješ schránku  		. 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Plechová schránka ti ale s maily moc nepomůže.</a:t>
            </a:r>
          </a:p>
          <a:p>
            <a:endParaRPr lang="cs-CZ" dirty="0"/>
          </a:p>
        </p:txBody>
      </p:sp>
      <p:pic>
        <p:nvPicPr>
          <p:cNvPr id="2050" name="Picture 2" descr="C:\Users\Hanka\AppData\Local\Microsoft\Windows\Temporary Internet Files\Content.IE5\V0XL9EG3\MP90043410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1916832"/>
            <a:ext cx="1584176" cy="2370338"/>
          </a:xfrm>
          <a:prstGeom prst="rect">
            <a:avLst/>
          </a:prstGeom>
          <a:noFill/>
        </p:spPr>
      </p:pic>
      <p:sp>
        <p:nvSpPr>
          <p:cNvPr id="5" name="Zástupný symbol pro obsah 2"/>
          <p:cNvSpPr txBox="1">
            <a:spLocks/>
          </p:cNvSpPr>
          <p:nvPr/>
        </p:nvSpPr>
        <p:spPr>
          <a:xfrm>
            <a:off x="323528" y="5373216"/>
            <a:ext cx="8229600" cy="125273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Existují 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servery, na kterých si můžeš vytvořit emailovou schránku zdarma.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Úkol: Napiš mail s vánočním </a:t>
            </a:r>
            <a:r>
              <a:rPr lang="cs-CZ" dirty="0" smtClean="0"/>
              <a:t>přáním.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556792"/>
            <a:ext cx="6233889" cy="45715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0" name="Přímá spojovací šipka 9"/>
          <p:cNvCxnSpPr/>
          <p:nvPr/>
        </p:nvCxnSpPr>
        <p:spPr>
          <a:xfrm flipH="1">
            <a:off x="2555776" y="1700808"/>
            <a:ext cx="4752528" cy="64807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H="1" flipV="1">
            <a:off x="3923928" y="2924944"/>
            <a:ext cx="3816424" cy="7200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H="1" flipV="1">
            <a:off x="1835696" y="3645024"/>
            <a:ext cx="5040560" cy="230425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7092280" y="1700808"/>
            <a:ext cx="18722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/>
              <a:t>Z</a:t>
            </a:r>
            <a:r>
              <a:rPr lang="cs-CZ" sz="1600" dirty="0" smtClean="0"/>
              <a:t>de </a:t>
            </a:r>
            <a:r>
              <a:rPr lang="cs-CZ" sz="1600" dirty="0" smtClean="0"/>
              <a:t>je místo na emailovou </a:t>
            </a:r>
            <a:r>
              <a:rPr lang="cs-CZ" sz="1600" dirty="0" smtClean="0"/>
              <a:t>adresu.</a:t>
            </a:r>
            <a:endParaRPr lang="cs-CZ" sz="1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164288" y="3140968"/>
            <a:ext cx="18722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Sem napiš, čeho se email týká. Když tento řádek vynecháš, tvůj email snadno spadne do SPAMU.</a:t>
            </a:r>
            <a:endParaRPr lang="cs-CZ" sz="1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092280" y="5949280"/>
            <a:ext cx="18722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Tady </a:t>
            </a:r>
            <a:r>
              <a:rPr lang="cs-CZ" sz="1600" dirty="0" smtClean="0"/>
              <a:t>budeš psát svoje </a:t>
            </a:r>
            <a:r>
              <a:rPr lang="cs-CZ" sz="1600" dirty="0" smtClean="0"/>
              <a:t>přání.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Pravidla psaní emailu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95536" y="1164134"/>
            <a:ext cx="3888432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AutoNum type="arabicPeriod"/>
            </a:pPr>
            <a:r>
              <a:rPr lang="cs-CZ" sz="2800" dirty="0" smtClean="0"/>
              <a:t>Na začátku </a:t>
            </a:r>
            <a:r>
              <a:rPr lang="cs-CZ" sz="2800" dirty="0" smtClean="0">
                <a:solidFill>
                  <a:srgbClr val="FF0000"/>
                </a:solidFill>
              </a:rPr>
              <a:t>pozdrav</a:t>
            </a:r>
            <a:r>
              <a:rPr lang="cs-CZ" sz="2800" dirty="0" smtClean="0"/>
              <a:t> a </a:t>
            </a:r>
            <a:r>
              <a:rPr lang="cs-CZ" sz="2800" dirty="0" smtClean="0">
                <a:solidFill>
                  <a:srgbClr val="FF0000"/>
                </a:solidFill>
              </a:rPr>
              <a:t>oslov </a:t>
            </a:r>
            <a:r>
              <a:rPr lang="cs-CZ" sz="2800" dirty="0" smtClean="0"/>
              <a:t>osobu, které píšeš.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Stručně a jasně formuluj obsah mailu. 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Pokud je text delší, neboj se členit i na odstavce. Sdělení pak bude přehlednější.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Na konci se </a:t>
            </a:r>
            <a:r>
              <a:rPr lang="cs-CZ" sz="2800" dirty="0" smtClean="0">
                <a:solidFill>
                  <a:srgbClr val="FF0000"/>
                </a:solidFill>
              </a:rPr>
              <a:t>rozluč </a:t>
            </a:r>
            <a:r>
              <a:rPr lang="cs-CZ" sz="2800" dirty="0" smtClean="0"/>
              <a:t>a </a:t>
            </a:r>
            <a:r>
              <a:rPr lang="cs-CZ" sz="2800" dirty="0" smtClean="0">
                <a:solidFill>
                  <a:srgbClr val="FF0000"/>
                </a:solidFill>
              </a:rPr>
              <a:t>podepiš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1772816"/>
            <a:ext cx="4909636" cy="36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899592" y="188640"/>
            <a:ext cx="5976664" cy="93610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defTabSz="914400" fontAlgn="auto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600" cap="all" dirty="0" smtClean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Použité zdroje:</a:t>
            </a:r>
            <a:endParaRPr lang="cs-CZ" sz="3600" cap="all" dirty="0"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4" name="Podnadpis 2"/>
          <p:cNvSpPr>
            <a:spLocks noGrp="1"/>
          </p:cNvSpPr>
          <p:nvPr/>
        </p:nvSpPr>
        <p:spPr bwMode="auto">
          <a:xfrm>
            <a:off x="179512" y="1196752"/>
            <a:ext cx="8305800" cy="9875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b" anchorCtr="0" compatLnSpc="1">
            <a:prstTxWarp prst="textNoShape">
              <a:avLst/>
            </a:prstTxWarp>
            <a:norm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itchFamily="18" charset="2"/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  <a:latin typeface="+mn-lt"/>
                <a:ea typeface="+mn-lt"/>
                <a:cs typeface="+mn-lt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None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43D1F"/>
              </a:buClr>
              <a:buFont typeface="Wingdings 2" pitchFamily="18" charset="2"/>
              <a:buNone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42469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7B309B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2286000" indent="0" algn="ctr" eaLnBrk="1" hangingPunct="1">
              <a:buClr>
                <a:schemeClr val="accent6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6pPr>
            <a:lvl7pPr marL="2743200" indent="0" algn="ctr" eaLnBrk="1" hangingPunct="1">
              <a:buClr>
                <a:schemeClr val="tx2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7pPr>
            <a:lvl8pPr marL="3200400" indent="0" algn="ctr" eaLnBrk="1" hangingPunct="1">
              <a:buClr>
                <a:schemeClr val="accent2"/>
              </a:buClr>
              <a:buFont typeface="Wingdings 2" pitchFamily="18" charset="2"/>
              <a:buNone/>
              <a:defRPr sz="1600" baseline="0">
                <a:latin typeface="+mn-lt"/>
              </a:defRPr>
            </a:lvl8pPr>
            <a:lvl9pPr marL="36576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1400" baseline="0">
                <a:latin typeface="+mn-lt"/>
              </a:defRPr>
            </a:lvl9pPr>
          </a:lstStyle>
          <a:p>
            <a:pPr algn="l"/>
            <a:r>
              <a:rPr lang="cs-CZ" sz="2000" dirty="0" smtClean="0"/>
              <a:t>Microsoft - </a:t>
            </a:r>
            <a:r>
              <a:rPr lang="cs-CZ" sz="2000" dirty="0" smtClean="0">
                <a:hlinkClick r:id="rId2"/>
              </a:rPr>
              <a:t>http://office.microsoft.com</a:t>
            </a:r>
            <a:endParaRPr lang="cs-CZ" sz="20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224</Words>
  <Application>Microsoft Office PowerPoint</Application>
  <PresentationFormat>Předvádění na obrazovce (4:3)</PresentationFormat>
  <Paragraphs>46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Prezentace aplikace PowerPoint</vt:lpstr>
      <vt:lpstr>Prezentace aplikace PowerPoint</vt:lpstr>
      <vt:lpstr>Emailová schránka</vt:lpstr>
      <vt:lpstr>Úkol: Napiš mail s vánočním přáním.</vt:lpstr>
      <vt:lpstr>Pravidla psaní emailu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Hanka</dc:creator>
  <cp:lastModifiedBy>Martin Králík</cp:lastModifiedBy>
  <cp:revision>7</cp:revision>
  <dcterms:created xsi:type="dcterms:W3CDTF">2012-01-07T23:46:14Z</dcterms:created>
  <dcterms:modified xsi:type="dcterms:W3CDTF">2012-03-17T17:33:55Z</dcterms:modified>
</cp:coreProperties>
</file>