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131" autoAdjust="0"/>
    <p:restoredTop sz="94660"/>
  </p:normalViewPr>
  <p:slideViewPr>
    <p:cSldViewPr>
      <p:cViewPr varScale="1">
        <p:scale>
          <a:sx n="64" d="100"/>
          <a:sy n="64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40287C-D1EE-40AA-89BF-C10DA8E1F04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7772CF-1B3F-4FCC-B155-93BBD427FE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772CF-1B3F-4FCC-B155-93BBD427FE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7D806-57FF-43CE-A1AA-6F7B53F0E1B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2141A-E6D5-496A-BA4D-D2B6CE4940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w_with_piglet.jpg" TargetMode="External"/><Relationship Id="rId2" Type="http://schemas.openxmlformats.org/officeDocument/2006/relationships/hyperlink" Target="http://cs.wikipedia.org/wiki/Soubor:Cow_with_calf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Irish_Goat.jpg" TargetMode="External"/><Relationship Id="rId4" Type="http://schemas.openxmlformats.org/officeDocument/2006/relationships/hyperlink" Target="http://cs.wikipedia.org/wiki/Soubor:Flock_of_sheep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ninchen3.jpg" TargetMode="External"/><Relationship Id="rId2" Type="http://schemas.openxmlformats.org/officeDocument/2006/relationships/hyperlink" Target="http://cs.wikipedia.org/wiki/Soubor:Hen_with_chickens_in_native_breedi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Domestic_Goose_(2).jpg?uselang=cs" TargetMode="External"/><Relationship Id="rId4" Type="http://schemas.openxmlformats.org/officeDocument/2006/relationships/hyperlink" Target="http://cs.wikipedia.org/wiki/Soubor:Kachna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hort-haired-Dachshund.jpg" TargetMode="External"/><Relationship Id="rId2" Type="http://schemas.openxmlformats.org/officeDocument/2006/relationships/hyperlink" Target="http://cs.wikipedia.org/wiki/Soubor:Collage_of_Six_Cats-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e.wikipedia.org/w/index.php?title=Datei:Goldhamster_terrarium.jpg&amp;filetimestamp=20080523194250" TargetMode="External"/><Relationship Id="rId4" Type="http://schemas.openxmlformats.org/officeDocument/2006/relationships/hyperlink" Target="http://cs.wikipedia.org/wiki/Soubor:Melopsittacus_undulatus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ndsvale.jpg" TargetMode="External"/><Relationship Id="rId2" Type="http://schemas.openxmlformats.org/officeDocument/2006/relationships/hyperlink" Target="http://cs.wikipedia.org/wiki/Soubor:Guinea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elichon_urbicum.png" TargetMode="External"/><Relationship Id="rId5" Type="http://schemas.openxmlformats.org/officeDocument/2006/relationships/hyperlink" Target="http://cs.wikipedia.org/wiki/Soubor:Delichon_urbicum_10.jpg" TargetMode="External"/><Relationship Id="rId4" Type="http://schemas.openxmlformats.org/officeDocument/2006/relationships/hyperlink" Target="http://cs.wikipedia.org/wiki/Soubor:Hirundo_rustica.pn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genwurm1.jpg" TargetMode="External"/><Relationship Id="rId2" Type="http://schemas.openxmlformats.org/officeDocument/2006/relationships/hyperlink" Target="http://cs.wikipedia.org/wiki/Soubor:Snai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lue_Rock_Pigeon_I2_IMG_7877.jpg" TargetMode="External"/><Relationship Id="rId5" Type="http://schemas.openxmlformats.org/officeDocument/2006/relationships/hyperlink" Target="http://cs.wikipedia.org/wiki/Soubor:House_mouse.jpg" TargetMode="External"/><Relationship Id="rId4" Type="http://schemas.openxmlformats.org/officeDocument/2006/relationships/hyperlink" Target="http://cs.wikipedia.org/wiki/Soubor:Colorado_potato_beet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září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4.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</a:t>
            </a:r>
            <a:r>
              <a:rPr lang="cs-CZ" sz="2000" dirty="0" smtClean="0"/>
              <a:t>: Člověk a jeho svět. 1. stupeň. Člověk a jeho svět. Rozmanitost přírody. 1. </a:t>
            </a:r>
            <a:r>
              <a:rPr lang="cs-CZ" sz="2000" smtClean="0"/>
              <a:t>období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       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</a:t>
            </a:r>
            <a:r>
              <a:rPr lang="cs-CZ" sz="2000" dirty="0" smtClean="0"/>
              <a:t>:  Prostřednictvím tohoto materiálu si žáci procvičují znalost </a:t>
            </a:r>
            <a:r>
              <a:rPr lang="cs-CZ" sz="2000" dirty="0" smtClean="0"/>
              <a:t>        </a:t>
            </a:r>
            <a:r>
              <a:rPr lang="cs-CZ" sz="2000" dirty="0" smtClean="0"/>
              <a:t>hospodářských</a:t>
            </a:r>
            <a:r>
              <a:rPr lang="cs-CZ" sz="2000" dirty="0" smtClean="0"/>
              <a:t> </a:t>
            </a:r>
            <a:r>
              <a:rPr lang="cs-CZ" sz="2000" dirty="0" smtClean="0"/>
              <a:t>zvířat, volně žijících živočichů a škůdců v okolí </a:t>
            </a:r>
            <a:r>
              <a:rPr lang="cs-CZ" sz="2000" dirty="0" smtClean="0"/>
              <a:t>jejic</a:t>
            </a:r>
            <a:r>
              <a:rPr lang="cs-CZ" sz="2000" dirty="0" smtClean="0"/>
              <a:t>h </a:t>
            </a:r>
            <a:r>
              <a:rPr lang="cs-CZ" sz="2000" dirty="0" smtClean="0"/>
              <a:t>domova.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Živočichové okolí lidských obydlí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2529" name="obrázek 1" descr="Logo do prezenta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4500570"/>
            <a:ext cx="5400675" cy="1181100"/>
          </a:xfrm>
          <a:prstGeom prst="rect">
            <a:avLst/>
          </a:prstGeom>
          <a:noFill/>
        </p:spPr>
      </p:pic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0" y="1638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5786" y="500042"/>
            <a:ext cx="721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VY_32_INOVACE_01_ŽIVOČICHOVÉ OKOLÍ LIDSKÝCH OBYDLÍ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9"/>
            <a:ext cx="8229600" cy="857256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Hospodářská zvířata</a:t>
            </a:r>
            <a:r>
              <a:rPr lang="cs-CZ" dirty="0" smtClean="0"/>
              <a:t>: chováme pro užitek</a:t>
            </a:r>
            <a:endParaRPr lang="cs-CZ" dirty="0"/>
          </a:p>
        </p:txBody>
      </p:sp>
      <p:pic>
        <p:nvPicPr>
          <p:cNvPr id="2050" name="Picture 2" descr="C:\Users\Viktor\Desktop\kráva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3955" y="2357431"/>
            <a:ext cx="2600723" cy="2143139"/>
          </a:xfrm>
          <a:prstGeom prst="rect">
            <a:avLst/>
          </a:prstGeom>
          <a:noFill/>
        </p:spPr>
      </p:pic>
      <p:pic>
        <p:nvPicPr>
          <p:cNvPr id="2051" name="Picture 3" descr="C:\Users\Viktor\Desktop\prase 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2357430"/>
            <a:ext cx="2500330" cy="214314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71472" y="4714884"/>
            <a:ext cx="2643206" cy="7143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429256" y="4643446"/>
            <a:ext cx="2571768" cy="7143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928662" y="4786322"/>
            <a:ext cx="2000264" cy="64294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/>
              <a:t>Tur domácí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643570" y="4714884"/>
            <a:ext cx="2357454" cy="64294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Prase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domácí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Viktor\Desktop\ovce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8770" y="2214554"/>
            <a:ext cx="2143140" cy="2071702"/>
          </a:xfrm>
          <a:prstGeom prst="rect">
            <a:avLst/>
          </a:prstGeom>
          <a:noFill/>
        </p:spPr>
      </p:pic>
      <p:pic>
        <p:nvPicPr>
          <p:cNvPr id="3075" name="Picture 3" descr="C:\Users\Viktor\Desktop\koza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2214554"/>
            <a:ext cx="2000264" cy="207170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457332" y="4429132"/>
            <a:ext cx="2214578" cy="7858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72132" y="4429132"/>
            <a:ext cx="2071702" cy="7858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457332" y="4500571"/>
            <a:ext cx="2400288" cy="5715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/>
              <a:t>Ovce domácí</a:t>
            </a:r>
            <a:endParaRPr lang="cs-CZ" sz="3000" dirty="0"/>
          </a:p>
        </p:txBody>
      </p:sp>
      <p:sp>
        <p:nvSpPr>
          <p:cNvPr id="11" name="Zástupný symbol pro obsah 7"/>
          <p:cNvSpPr txBox="1">
            <a:spLocks/>
          </p:cNvSpPr>
          <p:nvPr/>
        </p:nvSpPr>
        <p:spPr>
          <a:xfrm>
            <a:off x="5529298" y="4500570"/>
            <a:ext cx="225741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Koza domácí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build="p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4143380"/>
            <a:ext cx="2643206" cy="714380"/>
          </a:xfrm>
        </p:spPr>
        <p:txBody>
          <a:bodyPr>
            <a:normAutofit/>
          </a:bodyPr>
          <a:lstStyle/>
          <a:p>
            <a:pPr marL="4211638" indent="-4121150">
              <a:buNone/>
            </a:pPr>
            <a:r>
              <a:rPr lang="cs-CZ" sz="3000" dirty="0" smtClean="0"/>
              <a:t>	</a:t>
            </a:r>
            <a:endParaRPr lang="cs-CZ" sz="3000" dirty="0"/>
          </a:p>
        </p:txBody>
      </p:sp>
      <p:pic>
        <p:nvPicPr>
          <p:cNvPr id="4099" name="Picture 3" descr="C:\Users\Viktor\Desktop\králík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1928803"/>
            <a:ext cx="2857519" cy="221457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071538" y="4286256"/>
            <a:ext cx="2786082" cy="7143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43504" y="4286256"/>
            <a:ext cx="2857520" cy="7143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4414" y="4357694"/>
            <a:ext cx="2428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Kur domácí</a:t>
            </a:r>
            <a:endParaRPr lang="cs-CZ" sz="3000" dirty="0"/>
          </a:p>
        </p:txBody>
      </p:sp>
      <p:sp>
        <p:nvSpPr>
          <p:cNvPr id="9" name="Zástupný symbol pro obsah 7"/>
          <p:cNvSpPr txBox="1">
            <a:spLocks/>
          </p:cNvSpPr>
          <p:nvPr/>
        </p:nvSpPr>
        <p:spPr>
          <a:xfrm>
            <a:off x="5357818" y="4357694"/>
            <a:ext cx="2400288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000" dirty="0" smtClean="0"/>
              <a:t>Králík domácí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362" name="Picture 2" descr="Soubor:Hen with chickens in native breedin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857364"/>
            <a:ext cx="2714644" cy="22145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Viktor\Desktop\kachna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857364"/>
            <a:ext cx="2368550" cy="2214578"/>
          </a:xfrm>
          <a:prstGeom prst="rect">
            <a:avLst/>
          </a:prstGeom>
          <a:noFill/>
        </p:spPr>
      </p:pic>
      <p:pic>
        <p:nvPicPr>
          <p:cNvPr id="5123" name="Picture 3" descr="C:\Users\Viktor\Desktop\kachna sami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78" y="1928802"/>
            <a:ext cx="2293865" cy="214314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14348" y="4214818"/>
            <a:ext cx="4857784" cy="7858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4214818"/>
            <a:ext cx="2571768" cy="7858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ástupný symbol pro obsah 10"/>
          <p:cNvSpPr>
            <a:spLocks noGrp="1"/>
          </p:cNvSpPr>
          <p:nvPr>
            <p:ph idx="1"/>
          </p:nvPr>
        </p:nvSpPr>
        <p:spPr>
          <a:xfrm>
            <a:off x="928662" y="4286256"/>
            <a:ext cx="4400552" cy="696899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Kachna domácí</a:t>
            </a:r>
            <a:endParaRPr lang="cs-CZ" dirty="0"/>
          </a:p>
        </p:txBody>
      </p:sp>
      <p:sp>
        <p:nvSpPr>
          <p:cNvPr id="13" name="Zástupný symbol pro obsah 10"/>
          <p:cNvSpPr txBox="1">
            <a:spLocks/>
          </p:cNvSpPr>
          <p:nvPr/>
        </p:nvSpPr>
        <p:spPr>
          <a:xfrm>
            <a:off x="5857884" y="4286256"/>
            <a:ext cx="2286016" cy="69689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Husa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domácí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4338" name="Picture 2" descr="File:Domestic Goose (2)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1928802"/>
            <a:ext cx="2571768" cy="207170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2" grpId="0" build="p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Zvířata pro radost a potěšení:</a:t>
            </a:r>
            <a:r>
              <a:rPr lang="cs-CZ" dirty="0" smtClean="0"/>
              <a:t> např. kočky, křečci, psi, morčata, andulky aj.</a:t>
            </a:r>
            <a:endParaRPr lang="cs-CZ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Viktor\Desktop\kočka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2786058"/>
            <a:ext cx="4357718" cy="32147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1" name="Picture 3" descr="C:\Users\Viktor\Desktop\andulka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928802"/>
            <a:ext cx="3100710" cy="3957634"/>
          </a:xfrm>
          <a:prstGeom prst="rect">
            <a:avLst/>
          </a:prstGeom>
          <a:noFill/>
        </p:spPr>
      </p:pic>
      <p:pic>
        <p:nvPicPr>
          <p:cNvPr id="12290" name="Picture 2" descr="Soubor:Short-haired-Dachshun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143116"/>
            <a:ext cx="4448172" cy="3657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5" name="Picture 3" descr="C:\Users\Viktor\Desktop\morče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2714620"/>
            <a:ext cx="3276600" cy="2463800"/>
          </a:xfrm>
          <a:prstGeom prst="rect">
            <a:avLst/>
          </a:prstGeom>
          <a:noFill/>
        </p:spPr>
      </p:pic>
      <p:pic>
        <p:nvPicPr>
          <p:cNvPr id="11266" name="Picture 2" descr="Datei:Goldhamster terrariu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857364"/>
            <a:ext cx="3024182" cy="41433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143504" y="4500570"/>
            <a:ext cx="1785950" cy="92869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8667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25000" lnSpcReduction="20000"/>
          </a:bodyPr>
          <a:lstStyle/>
          <a:p>
            <a:r>
              <a:rPr lang="cs-CZ" sz="12000" u="sng" dirty="0" smtClean="0">
                <a:solidFill>
                  <a:schemeClr val="accent6">
                    <a:lumMod val="50000"/>
                  </a:schemeClr>
                </a:solidFill>
              </a:rPr>
              <a:t>Volně žijící živočichové: </a:t>
            </a:r>
          </a:p>
          <a:p>
            <a:pPr>
              <a:buNone/>
            </a:pPr>
            <a:r>
              <a:rPr lang="cs-CZ" sz="12000" dirty="0" smtClean="0"/>
              <a:t>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4122738" indent="1588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098" name="Picture 2" descr="C:\Users\Viktor\Desktop\vlaštovka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1" y="2714620"/>
            <a:ext cx="2728905" cy="2143139"/>
          </a:xfrm>
          <a:prstGeom prst="rect">
            <a:avLst/>
          </a:prstGeom>
          <a:noFill/>
        </p:spPr>
      </p:pic>
      <p:pic>
        <p:nvPicPr>
          <p:cNvPr id="4099" name="Picture 3" descr="C:\Users\Viktor\Desktop\vlaštovka 2 +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714620"/>
            <a:ext cx="2428892" cy="150019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57224" y="4929198"/>
            <a:ext cx="2928958" cy="71438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86380" y="4500570"/>
            <a:ext cx="21431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Hnízdiště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Zimoviště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57224" y="4946704"/>
            <a:ext cx="30003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Vlaštovka obecná</a:t>
            </a:r>
            <a:endParaRPr lang="cs-CZ" sz="3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5429256" y="4071942"/>
            <a:ext cx="2143140" cy="128588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Viktor\Desktop\jiřička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714488"/>
            <a:ext cx="3048000" cy="2500330"/>
          </a:xfrm>
          <a:prstGeom prst="rect">
            <a:avLst/>
          </a:prstGeom>
          <a:noFill/>
        </p:spPr>
      </p:pic>
      <p:pic>
        <p:nvPicPr>
          <p:cNvPr id="5123" name="Picture 3" descr="C:\Users\Viktor\Desktop\jiřička 2 ++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1785926"/>
            <a:ext cx="2571768" cy="185738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57224" y="4429132"/>
            <a:ext cx="3071834" cy="71438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4500570"/>
            <a:ext cx="250033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Jiřička obecná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5008" y="4286256"/>
            <a:ext cx="1714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Hnízdiště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Zimoviště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Viktor\Desktop\hlem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85926"/>
            <a:ext cx="3714776" cy="3000396"/>
          </a:xfrm>
          <a:prstGeom prst="rect">
            <a:avLst/>
          </a:prstGeom>
          <a:noFill/>
        </p:spPr>
      </p:pic>
      <p:pic>
        <p:nvPicPr>
          <p:cNvPr id="6147" name="Picture 3" descr="C:\Users\Viktor\Desktop\žížala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785926"/>
            <a:ext cx="3571900" cy="300039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71472" y="4929198"/>
            <a:ext cx="3714776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29190" y="4929198"/>
            <a:ext cx="3571900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85786" y="5072075"/>
            <a:ext cx="3257544" cy="64294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000" dirty="0" smtClean="0"/>
              <a:t>Hlemýžď zahradní</a:t>
            </a:r>
            <a:endParaRPr lang="cs-CZ" sz="3000" dirty="0"/>
          </a:p>
        </p:txBody>
      </p:sp>
      <p:sp>
        <p:nvSpPr>
          <p:cNvPr id="9" name="Zástupný symbol pro obsah 7"/>
          <p:cNvSpPr txBox="1">
            <a:spLocks/>
          </p:cNvSpPr>
          <p:nvPr/>
        </p:nvSpPr>
        <p:spPr>
          <a:xfrm>
            <a:off x="5072066" y="5072075"/>
            <a:ext cx="3257544" cy="642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000" dirty="0" smtClean="0"/>
              <a:t>Žížala obecná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build="p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50000"/>
            </a:schemeClr>
          </a:solidFill>
          <a:effectLst>
            <a:reflection blurRad="6350" stA="52000" endA="300" endPos="35000" dir="5400000" sy="-100000" algn="bl" rotWithShape="0"/>
          </a:effectLst>
        </p:spPr>
        <p:txBody>
          <a:bodyPr/>
          <a:lstStyle/>
          <a:p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Škůdci (pro člověka): </a:t>
            </a:r>
            <a:r>
              <a:rPr lang="cs-CZ" dirty="0" smtClean="0"/>
              <a:t>tito živočichové </a:t>
            </a:r>
          </a:p>
          <a:p>
            <a:r>
              <a:rPr lang="cs-CZ" dirty="0" smtClean="0"/>
              <a:t>poškozují rostliny</a:t>
            </a:r>
          </a:p>
          <a:p>
            <a:r>
              <a:rPr lang="cs-CZ" dirty="0" smtClean="0"/>
              <a:t>znečišťují naše okolí svým trusem</a:t>
            </a:r>
          </a:p>
          <a:p>
            <a:r>
              <a:rPr lang="cs-CZ" dirty="0" smtClean="0"/>
              <a:t>ničí úrodu</a:t>
            </a:r>
          </a:p>
          <a:p>
            <a:r>
              <a:rPr lang="cs-CZ" dirty="0" smtClean="0"/>
              <a:t>přenášejí nemoci</a:t>
            </a:r>
          </a:p>
          <a:p>
            <a:pPr>
              <a:buNone/>
            </a:pPr>
            <a:endParaRPr lang="cs-CZ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Víš kdo jsem?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7" name="Mrak 6"/>
          <p:cNvSpPr/>
          <p:nvPr/>
        </p:nvSpPr>
        <p:spPr>
          <a:xfrm>
            <a:off x="1071538" y="2428868"/>
            <a:ext cx="4071966" cy="357190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Jako larva se stále živím bramborovou natí. Až se pořádně najím, spadnu na zem a zavrtám se do ní. V půdě dospěji a vylezu ven.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57818" y="2357430"/>
            <a:ext cx="3214710" cy="35004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C:\Users\Viktor\Desktop\mandelinka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2428869"/>
            <a:ext cx="2848003" cy="228601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429256" y="4857760"/>
            <a:ext cx="3071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Mandelinka bramborová</a:t>
            </a:r>
            <a:endParaRPr lang="cs-CZ" sz="3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pPr algn="ctr">
              <a:buNone/>
            </a:pPr>
            <a:r>
              <a:rPr lang="cs-CZ" dirty="0" smtClean="0"/>
              <a:t> Víš kdo jsem?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</p:txBody>
      </p:sp>
      <p:sp>
        <p:nvSpPr>
          <p:cNvPr id="4" name="Mrak 3"/>
          <p:cNvSpPr/>
          <p:nvPr/>
        </p:nvSpPr>
        <p:spPr>
          <a:xfrm>
            <a:off x="785786" y="2214554"/>
            <a:ext cx="4214842" cy="378621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hhmb</a:t>
            </a:r>
            <a:r>
              <a:rPr lang="cs-CZ" dirty="0" err="1" smtClean="0">
                <a:solidFill>
                  <a:schemeClr val="tx1"/>
                </a:solidFill>
              </a:rPr>
              <a:t>Patřím</a:t>
            </a:r>
            <a:r>
              <a:rPr lang="cs-CZ" dirty="0" smtClean="0">
                <a:solidFill>
                  <a:schemeClr val="tx1"/>
                </a:solidFill>
              </a:rPr>
              <a:t> mezi nejrozšířenější  hlodavce. Živím se vším, co najdu v domě nebo jeho okolí, nepohrdnu ani dřevem, peřinou, mýdlem, ale nejraději mám zrna obilovin.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29256" y="2214554"/>
            <a:ext cx="3143272" cy="3571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 descr="C:\Users\Viktor\Desktop\myš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357430"/>
            <a:ext cx="2786082" cy="264320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43570" y="5161018"/>
            <a:ext cx="278608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Myš domácí</a:t>
            </a:r>
            <a:endParaRPr lang="cs-CZ" sz="3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algn="ctr">
              <a:buNone/>
            </a:pPr>
            <a:r>
              <a:rPr lang="cs-CZ" dirty="0" smtClean="0"/>
              <a:t>Víš kdo jsem?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marL="4932363" indent="0" algn="ctr">
              <a:buNone/>
            </a:pPr>
            <a:r>
              <a:rPr lang="cs-CZ" dirty="0" smtClean="0"/>
              <a:t>	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642910" y="2285992"/>
            <a:ext cx="4429156" cy="378621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Žiji v hejnech ve městech i na vesnicích. Škodím převážně stavbám, protože je svým trusem znečišťuji. Dříve jsem sloužil k přenášení zpráv.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57818" y="2071678"/>
            <a:ext cx="3214710" cy="3643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500694" y="5089580"/>
            <a:ext cx="28575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Holub domácí</a:t>
            </a:r>
            <a:endParaRPr lang="cs-CZ" sz="3000" dirty="0"/>
          </a:p>
        </p:txBody>
      </p:sp>
      <p:pic>
        <p:nvPicPr>
          <p:cNvPr id="4098" name="Picture 2" descr="Soubor:Blue Rock Pigeon I2 IMG 787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2214554"/>
            <a:ext cx="2928958" cy="28575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http://cs.wikipedia.org/wiki/Soubor:Cow_with_calf.jpg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http://cs.wikipedia.org/wiki/Soubor:Sow_with_piglet.jpg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http://cs.wikipedia.org/wiki/Soubor:Flock_of_sheep.jpg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http://cs.wikipedia.org/wiki/Soubor:Irish_Goat.jpg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http://cs.wikipedia.org/wiki/Soubor:Hen_with_chickens_in_native_breeding.jpg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http://cs.wikipedia.org/wiki/Soubor:Kaninchen3.jpg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http://cs.wikipedia.org/wiki/Soubor:Kachna.jpg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http://commons.wikimedia.org/wiki/File:Domestic_Goose_(2).jpg?uselang=cs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http://cs.wikipedia.org/wiki/Soubor:Collage_of_Six_Cats-01.jpg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http://cs.wikipedia.org/wiki/Soubor:Short-haired-Dachshund.jpg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http://cs.wikipedia.org/wiki/Soubor:Melopsittacus_undulatus.jpg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http://de.</a:t>
            </a:r>
            <a:r>
              <a:rPr lang="cs-CZ" dirty="0" err="1" smtClean="0">
                <a:hlinkClick r:id="rId5"/>
              </a:rPr>
              <a:t>wikipedia.org</a:t>
            </a:r>
            <a:r>
              <a:rPr lang="cs-CZ" dirty="0" smtClean="0">
                <a:hlinkClick r:id="rId5"/>
              </a:rPr>
              <a:t>/w/index.</a:t>
            </a:r>
            <a:r>
              <a:rPr lang="cs-CZ" dirty="0" err="1" smtClean="0">
                <a:hlinkClick r:id="rId5"/>
              </a:rPr>
              <a:t>php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title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Datei</a:t>
            </a:r>
            <a:r>
              <a:rPr lang="cs-CZ" dirty="0" smtClean="0">
                <a:hlinkClick r:id="rId5"/>
              </a:rPr>
              <a:t>:</a:t>
            </a:r>
            <a:r>
              <a:rPr lang="cs-CZ" dirty="0" err="1" smtClean="0">
                <a:hlinkClick r:id="rId5"/>
              </a:rPr>
              <a:t>Goldhamster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terrarium.jpg</a:t>
            </a:r>
            <a:r>
              <a:rPr lang="cs-CZ" dirty="0" smtClean="0">
                <a:hlinkClick r:id="rId5"/>
              </a:rPr>
              <a:t>&amp;</a:t>
            </a:r>
            <a:r>
              <a:rPr lang="cs-CZ" dirty="0" err="1" smtClean="0">
                <a:hlinkClick r:id="rId5"/>
              </a:rPr>
              <a:t>filetimestamp</a:t>
            </a:r>
            <a:r>
              <a:rPr lang="cs-CZ" dirty="0" smtClean="0">
                <a:hlinkClick r:id="rId5"/>
              </a:rPr>
              <a:t>=20080523194250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00042"/>
            <a:ext cx="8586790" cy="562612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http://cs.wikipedia.org/wiki/Soubor:Guinea_1.jpg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http://cs.wikipedia.org/wiki/Soubor:Landsvale.jpg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http://cs.wikipedia.org/wiki/Soubor:Hirundo_rustica.png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http://cs.wikipedia.org/wiki/Soubor:Delichon_urbicum_10.jpg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6"/>
              </a:rPr>
              <a:t>http://cs.wikipedia.org/wiki/Soubor:Delichon_urbicum.png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http://cs.wikipedia.org/wiki/Soubor:Snail.jpg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http://cs.wikipedia.org/wiki/Soubor:Regenwurm1.jpg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http://cs.wikipedia.org/wiki/Soubor:Colorado_potato_beetle.jpg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http://cs.wikipedia.org/wiki/Soubor:House_mouse.jpg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6"/>
              </a:rPr>
              <a:t>http://cs.wikipedia.org/wiki/Soubor:Blue_Rock_Pigeon_I2_IMG_7877.jpg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346</Words>
  <Application>Microsoft Office PowerPoint</Application>
  <PresentationFormat>Předvádění na obrazovce (4:3)</PresentationFormat>
  <Paragraphs>119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Živočichové okolí lidských obydlí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45</cp:revision>
  <dcterms:created xsi:type="dcterms:W3CDTF">2011-10-05T15:58:39Z</dcterms:created>
  <dcterms:modified xsi:type="dcterms:W3CDTF">2012-01-03T14:18:30Z</dcterms:modified>
</cp:coreProperties>
</file>