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078851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Cena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produktů na finančním trhu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Cena produktů na finančním trhu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96752"/>
            <a:ext cx="7848872" cy="5472608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Cena </a:t>
            </a: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produktů na finančním trhu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   - Úrok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částka, kterou buď zaplatíme,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nebo 			      dostaneme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poskytnutí peněz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    - Úroková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míra (sazba):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endParaRPr lang="cs-CZ" sz="24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procento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 uložené nebo půjčené částky,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které 	  činí úrok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- vliv inflace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pevná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sazba z vkladu (úvěru) je po celou dobu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	    stejná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(např. 10 % </a:t>
            </a:r>
            <a:r>
              <a:rPr lang="cs-CZ" sz="2400" dirty="0" err="1">
                <a:latin typeface="Arial" pitchFamily="34" charset="0"/>
                <a:ea typeface="Calibri"/>
                <a:cs typeface="Arial" pitchFamily="34" charset="0"/>
              </a:rPr>
              <a:t>p.a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.)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pohyblivá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: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banka si ponechává právo úrokovou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	    sazbu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měnit (vliv inflace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, konkurence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7620000" cy="720080"/>
          </a:xfrm>
        </p:spPr>
        <p:txBody>
          <a:bodyPr/>
          <a:lstStyle/>
          <a:p>
            <a:pPr algn="ctr"/>
            <a:r>
              <a:rPr lang="cs-CZ" sz="4000" b="1" dirty="0" smtClean="0"/>
              <a:t>Cena produktů na finančním trhu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692696"/>
            <a:ext cx="7848872" cy="5616624"/>
          </a:xfrm>
        </p:spPr>
        <p:txBody>
          <a:bodyPr>
            <a:noAutofit/>
          </a:bodyPr>
          <a:lstStyle/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 -  bankovní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poplatky: 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příchozí a odchozí platby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zaslání výpisu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založení a vedení účtu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výběr z bankomatu</a:t>
            </a:r>
          </a:p>
          <a:p>
            <a:pPr marL="0" lvl="0" indent="0">
              <a:lnSpc>
                <a:spcPct val="115000"/>
              </a:lnSpc>
              <a:buNone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   - 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jiné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poplatky: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výměnu valut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uzavření a vedení úvěrového účtu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vystavení a vedení platební karty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za finanční poradenství</a:t>
            </a: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114300" lvl="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619" y="0"/>
            <a:ext cx="7620000" cy="1143000"/>
          </a:xfrm>
        </p:spPr>
        <p:txBody>
          <a:bodyPr/>
          <a:lstStyle/>
          <a:p>
            <a:pPr algn="ctr"/>
            <a:r>
              <a:rPr lang="cs-CZ" sz="4000" b="1" smtClean="0"/>
              <a:t>Cena produktů na finančním trhu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611560" y="1844824"/>
            <a:ext cx="7488832" cy="32644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Porovnávání nabídek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srovnání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úrokové sazby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porovnání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roční procentní sazby nákladů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  (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RPSN) – ta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obsahuje: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roční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úrokovou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sazbu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- všechny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poplatky spojené s úvěrem </a:t>
            </a: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	  (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nebo leasingem)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335</TotalTime>
  <Words>180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Prezentace aplikace PowerPoint</vt:lpstr>
      <vt:lpstr>Cena produktů na finančním trhu</vt:lpstr>
      <vt:lpstr>Cena produktů na finančním trhu</vt:lpstr>
      <vt:lpstr>Cena produktů na finančním trhu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94</cp:revision>
  <dcterms:created xsi:type="dcterms:W3CDTF">2013-04-15T08:11:55Z</dcterms:created>
  <dcterms:modified xsi:type="dcterms:W3CDTF">2013-09-02T10:15:23Z</dcterms:modified>
</cp:coreProperties>
</file>