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70" r:id="rId7"/>
    <p:sldId id="271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9353027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VY_62_INOVACE_01_B_07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Půjčování finančních prostředků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Půjčování finančních prostředků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060848"/>
            <a:ext cx="7416824" cy="5904656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</a:t>
            </a:r>
            <a:r>
              <a:rPr lang="cs-CZ" sz="2800" b="1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Půjčování finančních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prostředků:</a:t>
            </a:r>
            <a:endParaRPr lang="cs-CZ" sz="2800" b="1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banky</a:t>
            </a:r>
            <a:endParaRPr lang="cs-CZ" sz="24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splátkové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společnosti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nebankovní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instituce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finanční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leasing</a:t>
            </a: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0"/>
            <a:ext cx="8208912" cy="980728"/>
          </a:xfrm>
        </p:spPr>
        <p:txBody>
          <a:bodyPr/>
          <a:lstStyle/>
          <a:p>
            <a:pPr algn="ctr"/>
            <a:r>
              <a:rPr lang="cs-CZ" sz="4000" b="1" dirty="0" smtClean="0"/>
              <a:t>Půjčování finančních prostředků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908720"/>
            <a:ext cx="7992888" cy="5256584"/>
          </a:xfrm>
        </p:spPr>
        <p:txBody>
          <a:bodyPr>
            <a:noAutofit/>
          </a:bodyPr>
          <a:lstStyle/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Půjčování finančních prostředků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účelové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úvěry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půjčky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na konkrétní potřeby klienta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poskytují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je většinou splátkové společnosti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posouzení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schopnosti úvěr splácet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neúčelové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úvěry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půjčky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bez znalosti účelu použití prostředků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jsou předmětem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činnosti bank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posouzení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schopnosti úvěr splácet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332656"/>
            <a:ext cx="8280920" cy="1143000"/>
          </a:xfrm>
        </p:spPr>
        <p:txBody>
          <a:bodyPr/>
          <a:lstStyle/>
          <a:p>
            <a:pPr algn="ctr"/>
            <a:r>
              <a:rPr lang="cs-CZ" sz="4000" b="1" dirty="0" smtClean="0"/>
              <a:t>Půjčování finančních prostředků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323528" y="1443841"/>
            <a:ext cx="7776864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Neúčelové úvěry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 Kontokorentní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úvěr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- poskytován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 běžnému účtu – můžeme čerpat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více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než je na něm uloženo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stanovena výše limitu, do kterého lze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	  prostředky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čerpat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splácení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úvěru probíhá přicházejícími platbami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vyšší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úroková sazba než u ostatních úvěrů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úvěr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lze čerpat i vydanou debetní kartou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Půjčování finančních prostředků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1628800"/>
            <a:ext cx="7632848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Neúčelové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úvěry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Osobní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půjčky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- jsou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určeny pro občany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není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požadován ručitel ani jiné zajištění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rychlé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vyřízení půjčky osobně, telefonicky,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	  e-mailem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či prostřednictvím internetu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výplata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peněz v hotovosti nebo převodem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	  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účet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pevně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stanovené měsíční splátky</a:t>
            </a:r>
          </a:p>
        </p:txBody>
      </p:sp>
    </p:spTree>
    <p:extLst>
      <p:ext uri="{BB962C8B-B14F-4D97-AF65-F5344CB8AC3E}">
        <p14:creationId xmlns:p14="http://schemas.microsoft.com/office/powerpoint/2010/main" val="200608467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Půjčování finančních prostředků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1988840"/>
            <a:ext cx="763284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Neúčelové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úvěry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Kreditní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karty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čerpání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prostředků z úvěrového účtu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bezúročné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období při bezhotovostním placení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obchodníků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rozdílná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výše měsíčních splátek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vysoké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úrokové sazby (20 – 26%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p.m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.)</a:t>
            </a:r>
          </a:p>
        </p:txBody>
      </p:sp>
    </p:spTree>
    <p:extLst>
      <p:ext uri="{BB962C8B-B14F-4D97-AF65-F5344CB8AC3E}">
        <p14:creationId xmlns:p14="http://schemas.microsoft.com/office/powerpoint/2010/main" val="15959266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Půjčování finančních prostředků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467544" y="1412776"/>
            <a:ext cx="756084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Neúčelové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úvěry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Americká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hypotéka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nemá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účelový charakter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max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výše úvěru činí 70 % odhadní ceny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	  nemovitosti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doba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splatnosti od 3 do 20 let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sazby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vyšší než u hypoték, ale nižší než 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	  spotřebitelských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úvěrů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nevýhodou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riziko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ztráty nemovitosti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administrativně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finančně náročnější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  vyřizování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úvěru</a:t>
            </a:r>
          </a:p>
        </p:txBody>
      </p:sp>
    </p:spTree>
    <p:extLst>
      <p:ext uri="{BB962C8B-B14F-4D97-AF65-F5344CB8AC3E}">
        <p14:creationId xmlns:p14="http://schemas.microsoft.com/office/powerpoint/2010/main" val="20170239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rgbClr val="A9A57C"/>
              </a:buClr>
            </a:pPr>
            <a:endParaRPr lang="cs-CZ" sz="2000" dirty="0">
              <a:solidFill>
                <a:srgbClr val="2F2B20"/>
              </a:solidFill>
              <a:latin typeface="Arial" pitchFamily="34" charset="0"/>
              <a:cs typeface="Arial" pitchFamily="34" charset="0"/>
            </a:endParaRPr>
          </a:p>
          <a:p>
            <a:pPr marL="11430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385</TotalTime>
  <Words>188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Prezentace aplikace PowerPoint</vt:lpstr>
      <vt:lpstr>Prezentace aplikace PowerPoint</vt:lpstr>
      <vt:lpstr>Půjčování finančních prostředků</vt:lpstr>
      <vt:lpstr>Půjčování finančních prostředků</vt:lpstr>
      <vt:lpstr>Půjčování finančních prostředků</vt:lpstr>
      <vt:lpstr>Půjčování finančních prostředků</vt:lpstr>
      <vt:lpstr>Půjčování finančních prostředků</vt:lpstr>
      <vt:lpstr>Půjčování finančních prostředků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122</cp:revision>
  <dcterms:created xsi:type="dcterms:W3CDTF">2013-04-15T08:11:55Z</dcterms:created>
  <dcterms:modified xsi:type="dcterms:W3CDTF">2013-09-02T10:43:28Z</dcterms:modified>
</cp:coreProperties>
</file>