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1614496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Splátkový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kalendář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Splátkový kalendář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772816"/>
            <a:ext cx="6264696" cy="5904656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Splátkový kalendář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32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</a:t>
            </a:r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je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určen k naplánování plateb u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  závazků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 je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součástí smlouvy o půjčce či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	   úvěru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-  přesně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uvádějí výši a termín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	   jednotlivých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splátek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674196"/>
            <a:ext cx="451059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spc="-100" dirty="0">
                <a:solidFill>
                  <a:srgbClr val="675E47"/>
                </a:solidFill>
                <a:latin typeface="Cambria"/>
                <a:ea typeface="+mj-ea"/>
                <a:cs typeface="+mj-cs"/>
              </a:rPr>
              <a:t>Splátkový kalendář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58808" y="2276872"/>
            <a:ext cx="6480720" cy="27812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>
                <a:srgbClr val="A9A57C"/>
              </a:buClr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Obsah</a:t>
            </a:r>
            <a:r>
              <a:rPr lang="cs-CZ" sz="3200" b="1" dirty="0" smtClean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3200" b="1" dirty="0">
                <a:latin typeface="Arial" pitchFamily="34" charset="0"/>
                <a:ea typeface="Calibri"/>
                <a:cs typeface="Arial" pitchFamily="34" charset="0"/>
              </a:rPr>
              <a:t>splátkového kalendáře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800100" lvl="1" indent="-342900">
              <a:lnSpc>
                <a:spcPct val="115000"/>
              </a:lnSpc>
              <a:spcBef>
                <a:spcPct val="20000"/>
              </a:spcBef>
              <a:buClr>
                <a:srgbClr val="A9A57C"/>
              </a:buClr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veškeré údaje o věřiteli</a:t>
            </a:r>
          </a:p>
          <a:p>
            <a:pPr marL="800100" lvl="1" indent="-342900">
              <a:lnSpc>
                <a:spcPct val="115000"/>
              </a:lnSpc>
              <a:spcBef>
                <a:spcPct val="20000"/>
              </a:spcBef>
              <a:buClr>
                <a:srgbClr val="A9A57C"/>
              </a:buClr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veškeré údaje o dlužníkovi</a:t>
            </a:r>
          </a:p>
          <a:p>
            <a:pPr marL="800100" lvl="1" indent="-342900">
              <a:lnSpc>
                <a:spcPct val="115000"/>
              </a:lnSpc>
              <a:spcBef>
                <a:spcPct val="20000"/>
              </a:spcBef>
              <a:buClr>
                <a:srgbClr val="A9A57C"/>
              </a:buClr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celkovou výši půjčky či úvěru</a:t>
            </a:r>
          </a:p>
          <a:p>
            <a:pPr marL="800100" lvl="1" indent="-34290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>
                <a:srgbClr val="A9A57C"/>
              </a:buClr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vlastní rozpis splátek a jejich výše</a:t>
            </a:r>
          </a:p>
        </p:txBody>
      </p:sp>
    </p:spTree>
    <p:extLst>
      <p:ext uri="{BB962C8B-B14F-4D97-AF65-F5344CB8AC3E}">
        <p14:creationId xmlns:p14="http://schemas.microsoft.com/office/powerpoint/2010/main" val="371936888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59" y="-171400"/>
            <a:ext cx="8208912" cy="1484784"/>
          </a:xfrm>
        </p:spPr>
        <p:txBody>
          <a:bodyPr/>
          <a:lstStyle/>
          <a:p>
            <a:pPr algn="ctr"/>
            <a:r>
              <a:rPr lang="cs-CZ" sz="4000" b="1" dirty="0" smtClean="0"/>
              <a:t>Splátkový kalendář</a:t>
            </a:r>
            <a:endParaRPr lang="cs-CZ" sz="4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628800"/>
            <a:ext cx="7200800" cy="5085184"/>
          </a:xfrm>
        </p:spPr>
        <p:txBody>
          <a:bodyPr>
            <a:noAutofit/>
          </a:bodyPr>
          <a:lstStyle/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Změny splátkového kalendáře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lvl="0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odklad splátek s prodloužením smlouvy o odkládané splátky</a:t>
            </a:r>
          </a:p>
          <a:p>
            <a:pPr lvl="0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odklad splátek bez prodloužení smlouvy</a:t>
            </a:r>
          </a:p>
          <a:p>
            <a:pPr lvl="0" indent="-342900">
              <a:lnSpc>
                <a:spcPct val="115000"/>
              </a:lnSpc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prodloužení splátkového kalendáře (snížení splátek)</a:t>
            </a:r>
          </a:p>
          <a:p>
            <a:pPr lvl="0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jednorázové navýšení splátky (mimořádná splátka)</a:t>
            </a: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535</TotalTime>
  <Words>175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Prezentace aplikace PowerPoint</vt:lpstr>
      <vt:lpstr>Splátkový kalendář</vt:lpstr>
      <vt:lpstr>Prezentace aplikace PowerPoint</vt:lpstr>
      <vt:lpstr>Splátkový kalendář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173</cp:revision>
  <dcterms:created xsi:type="dcterms:W3CDTF">2013-04-15T08:11:55Z</dcterms:created>
  <dcterms:modified xsi:type="dcterms:W3CDTF">2013-09-02T11:01:23Z</dcterms:modified>
</cp:coreProperties>
</file>