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ile:///C:\data\Sarka\DUMY\30\dum4\prospech.xls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5631855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VY_32_INOVACE_18-20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27. ledna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MS Excel: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funkce když, podmíněné formátování, řazení dat.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Žák pracuje se souborem vytvořeným v minulé hodině, funkci když použijeme nejprve jednou, poté i vnořenou.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sz="2000" dirty="0" smtClean="0"/>
              <a:t>Vzorec vyplníme dolů</a:t>
            </a:r>
          </a:p>
          <a:p>
            <a:endParaRPr lang="cs-CZ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690562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82" y="4005064"/>
            <a:ext cx="6903911" cy="227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83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Řazení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Ještě by bylo vhodné seřadit studenty podle přijetí.</a:t>
            </a:r>
          </a:p>
          <a:p>
            <a:r>
              <a:rPr lang="cs-CZ" sz="2000" dirty="0" smtClean="0"/>
              <a:t>Označíme oblast, kterou budeme řadit:</a:t>
            </a:r>
          </a:p>
          <a:p>
            <a:endParaRPr lang="cs-CZ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49" y="2348880"/>
            <a:ext cx="809189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891" y="4601889"/>
            <a:ext cx="23431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88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000" dirty="0" smtClean="0"/>
              <a:t>V MS Excel máme několik možností jak data správně seřadit </a:t>
            </a:r>
          </a:p>
          <a:p>
            <a:endParaRPr lang="cs-CZ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52688"/>
            <a:ext cx="236220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25066"/>
            <a:ext cx="61626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26" y="3789040"/>
            <a:ext cx="618172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507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sz="2000" dirty="0" smtClean="0"/>
              <a:t>Ještě by bylo vhodné, aby studenti byli dále seřazeni podle průměrné známky</a:t>
            </a:r>
          </a:p>
          <a:p>
            <a:r>
              <a:rPr lang="cs-CZ" sz="2000" dirty="0" smtClean="0"/>
              <a:t>Přidáme úroveň řazení (může jich být množství stejné jako počet sloupců)</a:t>
            </a:r>
          </a:p>
          <a:p>
            <a:endParaRPr lang="cs-CZ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830724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75288"/>
            <a:ext cx="8019794" cy="3514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922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2" y="1124744"/>
            <a:ext cx="8110981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73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Vnořená funkce Když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Vyzkoušíme si případ, kdy budeme požadovat ve sloupci “seminář“ ještě text „přijat podle počtu uchazečů“, který budeme chtít zobrazit u žáků  </a:t>
            </a:r>
          </a:p>
          <a:p>
            <a:pPr marL="0" indent="354013">
              <a:buNone/>
            </a:pPr>
            <a:r>
              <a:rPr lang="cs-CZ" sz="2000" dirty="0" smtClean="0"/>
              <a:t>s průměrem 1,5.</a:t>
            </a:r>
          </a:p>
          <a:p>
            <a:pPr marL="0" indent="354013">
              <a:buNone/>
            </a:pPr>
            <a:endParaRPr lang="cs-CZ" sz="2000" dirty="0" smtClean="0"/>
          </a:p>
          <a:p>
            <a:endParaRPr lang="cs-CZ" sz="2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41" y="2924944"/>
            <a:ext cx="8914659" cy="29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834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000" dirty="0" smtClean="0"/>
              <a:t>Upravíme zadanou funkci a v řádku ne opět vybereme funkci Když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r>
              <a:rPr lang="cs-CZ" sz="2000" dirty="0" smtClean="0"/>
              <a:t>Sledujte příkazový řádek</a:t>
            </a:r>
          </a:p>
          <a:p>
            <a:endParaRPr lang="cs-CZ" sz="2000" dirty="0" smtClean="0"/>
          </a:p>
          <a:p>
            <a:endParaRPr lang="cs-CZ" sz="20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672128" cy="2924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93" y="3953484"/>
            <a:ext cx="714375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43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000" dirty="0" smtClean="0"/>
              <a:t>A můžeme opět vytvářet vzorec pro funkci Když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r>
              <a:rPr lang="cs-CZ" sz="2000" dirty="0" smtClean="0"/>
              <a:t>Vzorec vyplníme dolů a rozšíříme sloupec J, aby se nám text zobrazil správně a celý</a:t>
            </a:r>
          </a:p>
          <a:p>
            <a:endParaRPr lang="cs-CZ" sz="2000" dirty="0" smtClean="0"/>
          </a:p>
          <a:p>
            <a:endParaRPr lang="cs-CZ" sz="20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569595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97" y="3429000"/>
            <a:ext cx="8920442" cy="308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25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Soubor uložte pod názvem prospech1.xlsx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5952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Funkce KDYŽ, podmíněné formátování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sz="2000" dirty="0" smtClean="0"/>
              <a:t>Otevřete si soubor </a:t>
            </a:r>
            <a:r>
              <a:rPr lang="cs-CZ" sz="2000" dirty="0" smtClean="0">
                <a:hlinkClick r:id="rId2" action="ppaction://hlinkfile"/>
              </a:rPr>
              <a:t>prospech.xlsx</a:t>
            </a:r>
            <a:endParaRPr lang="cs-CZ" sz="2000" dirty="0" smtClean="0"/>
          </a:p>
          <a:p>
            <a:r>
              <a:rPr lang="cs-CZ" sz="2000" dirty="0" smtClean="0"/>
              <a:t>Představte si situaci, že otvíráme seminář, do kterého bude brát pouze studenty s průměrným prospěchem do 1,5</a:t>
            </a:r>
          </a:p>
          <a:p>
            <a:endParaRPr lang="cs-CZ" sz="2000" dirty="0"/>
          </a:p>
          <a:p>
            <a:r>
              <a:rPr lang="cs-CZ" sz="2000" dirty="0" smtClean="0"/>
              <a:t>Sloupec J nazveme seminář, připravíme funkci, která rozhodne, zda daného studenta do semináře přijmeme, nebo nepřijmeme</a:t>
            </a:r>
          </a:p>
          <a:p>
            <a:r>
              <a:rPr lang="cs-CZ" sz="2000" dirty="0" smtClean="0"/>
              <a:t>Pozor: do které buňky budete vzorec vpisovat!!</a:t>
            </a:r>
          </a:p>
          <a:p>
            <a:endParaRPr lang="cs-CZ" sz="2000" dirty="0"/>
          </a:p>
          <a:p>
            <a:endParaRPr lang="cs-CZ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56992"/>
            <a:ext cx="570547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000" dirty="0" smtClean="0"/>
              <a:t>Vzorec rozkopírujte dolů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r>
              <a:rPr lang="cs-CZ" sz="2000" dirty="0" smtClean="0"/>
              <a:t>Máte všichni stejné hodnoty v sloupci „seminář“? Pokud ne, proč?</a:t>
            </a:r>
          </a:p>
          <a:p>
            <a:endParaRPr lang="cs-CZ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7912152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01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000" dirty="0" smtClean="0"/>
              <a:t>Nyní si buňky obarvíme podle hodnoty, kterou mají. </a:t>
            </a:r>
            <a:endParaRPr lang="cs-CZ" sz="2000" dirty="0"/>
          </a:p>
          <a:p>
            <a:r>
              <a:rPr lang="cs-CZ" sz="2000" dirty="0" smtClean="0"/>
              <a:t>Budeme chtít, aby buňka s textem přijat měla barvu zelenou, s textem nepřijat barvu červenou</a:t>
            </a:r>
          </a:p>
          <a:p>
            <a:r>
              <a:rPr lang="cs-CZ" sz="2000" dirty="0" smtClean="0"/>
              <a:t>Protože jsme si vybrali dvě varianty, musíme vytvořit dvě pravidla</a:t>
            </a:r>
          </a:p>
          <a:p>
            <a:endParaRPr lang="cs-CZ" sz="2000" dirty="0"/>
          </a:p>
          <a:p>
            <a:endParaRPr lang="cs-CZ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28956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37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7200"/>
            <a:ext cx="68961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68960"/>
            <a:ext cx="64770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55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endParaRPr lang="cs-CZ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601027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290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7200"/>
            <a:ext cx="686752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8960"/>
            <a:ext cx="6324600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80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60198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45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143</TotalTime>
  <Words>324</Words>
  <Application>Microsoft Office PowerPoint</Application>
  <PresentationFormat>Předvádění na obrazovce (4:3)</PresentationFormat>
  <Paragraphs>91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šablona</vt:lpstr>
      <vt:lpstr>Prezentace aplikace PowerPoint</vt:lpstr>
      <vt:lpstr>Funkce KDYŽ, podmíněné formátování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Řazení dat</vt:lpstr>
      <vt:lpstr>Prezentace aplikace PowerPoint</vt:lpstr>
      <vt:lpstr>Prezentace aplikace PowerPoint</vt:lpstr>
      <vt:lpstr>Prezentace aplikace PowerPoint</vt:lpstr>
      <vt:lpstr>Vnořená funkce Když</vt:lpstr>
      <vt:lpstr>Prezentace aplikace PowerPoint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15</cp:revision>
  <dcterms:created xsi:type="dcterms:W3CDTF">2013-09-29T06:59:33Z</dcterms:created>
  <dcterms:modified xsi:type="dcterms:W3CDTF">2013-09-30T08:22:45Z</dcterms:modified>
</cp:coreProperties>
</file>