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0" r:id="rId3"/>
    <p:sldId id="261" r:id="rId4"/>
    <p:sldId id="256" r:id="rId5"/>
    <p:sldId id="257" r:id="rId6"/>
    <p:sldId id="258" r:id="rId7"/>
    <p:sldId id="25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59B0A62-E2E3-4994-9656-94D6C4DAD9D2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2440811-648F-4001-97C2-345CB6795110}" type="presOf" srcId="{1D8420EA-BFA0-403B-80F5-647FA396CC45}" destId="{8467D0EB-87A2-4285-8ACA-0398EFBF29BC}" srcOrd="1" destOrd="0" presId="urn:microsoft.com/office/officeart/2005/8/layout/target3"/>
    <dgm:cxn modelId="{C34E95C6-5215-4FE5-95F7-D7C96616D39D}" type="presOf" srcId="{130831A4-0540-4EC5-8F5A-93030E89D2D9}" destId="{F69CC921-512E-49F4-824C-A648EC5F27A5}" srcOrd="0" destOrd="0" presId="urn:microsoft.com/office/officeart/2005/8/layout/target3"/>
    <dgm:cxn modelId="{C4475371-4183-43E8-91FC-4A86C9B01D8B}" type="presOf" srcId="{27FE2D31-D344-4B63-A89A-A89AB0D9F3E3}" destId="{FE47432B-CA46-450C-8D8F-66C300A95B52}" srcOrd="0" destOrd="0" presId="urn:microsoft.com/office/officeart/2005/8/layout/target3"/>
    <dgm:cxn modelId="{38FE8ABF-8808-45CB-B3AE-C522316CE4AA}" type="presOf" srcId="{1D8420EA-BFA0-403B-80F5-647FA396CC45}" destId="{F7B3C0B7-F0F7-4F49-B02C-3630F8C5FAE5}" srcOrd="0" destOrd="0" presId="urn:microsoft.com/office/officeart/2005/8/layout/target3"/>
    <dgm:cxn modelId="{55D6EF5D-54C9-4E80-B52A-BE2AD7A7F179}" type="presOf" srcId="{100B6B2E-82E6-4C11-B19B-F2DB3A0EA64F}" destId="{645AA564-2E9E-4954-AD87-AE01782CEC59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0C7BD1D2-0095-4071-B4C7-342BE7744F73}" type="presOf" srcId="{130831A4-0540-4EC5-8F5A-93030E89D2D9}" destId="{8E23E229-92FC-49D1-B5FE-0303176B8A4E}" srcOrd="1" destOrd="0" presId="urn:microsoft.com/office/officeart/2005/8/layout/target3"/>
    <dgm:cxn modelId="{ECF39664-9280-4C3F-A2D3-FED3471BB556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26D17389-0D80-454F-8114-484B29FC5974}" type="presOf" srcId="{100B6B2E-82E6-4C11-B19B-F2DB3A0EA64F}" destId="{DBA8199F-D892-4A8E-A352-2B7844050E09}" srcOrd="1" destOrd="0" presId="urn:microsoft.com/office/officeart/2005/8/layout/target3"/>
    <dgm:cxn modelId="{68348AB8-A0D8-4AB5-A914-94A995EACCB9}" type="presParOf" srcId="{FE47432B-CA46-450C-8D8F-66C300A95B52}" destId="{B522209E-30D0-49D6-A340-2D383A11C668}" srcOrd="0" destOrd="0" presId="urn:microsoft.com/office/officeart/2005/8/layout/target3"/>
    <dgm:cxn modelId="{6155AFA5-71D4-4E8F-A89C-3C2E10EF3DA2}" type="presParOf" srcId="{FE47432B-CA46-450C-8D8F-66C300A95B52}" destId="{ED5A8377-51D5-4DC5-B0E7-680166966720}" srcOrd="1" destOrd="0" presId="urn:microsoft.com/office/officeart/2005/8/layout/target3"/>
    <dgm:cxn modelId="{5F3529D8-73C4-4D26-9034-87BB57DD711B}" type="presParOf" srcId="{FE47432B-CA46-450C-8D8F-66C300A95B52}" destId="{F69CC921-512E-49F4-824C-A648EC5F27A5}" srcOrd="2" destOrd="0" presId="urn:microsoft.com/office/officeart/2005/8/layout/target3"/>
    <dgm:cxn modelId="{82959A11-55CE-4C2B-8759-F7ABFCC80A98}" type="presParOf" srcId="{FE47432B-CA46-450C-8D8F-66C300A95B52}" destId="{61C9CE18-EDA6-4EDF-BA1C-09779D38FBBF}" srcOrd="3" destOrd="0" presId="urn:microsoft.com/office/officeart/2005/8/layout/target3"/>
    <dgm:cxn modelId="{307684FE-6682-4E37-AB4F-7A9C86B2A52A}" type="presParOf" srcId="{FE47432B-CA46-450C-8D8F-66C300A95B52}" destId="{D60DEAAB-7AFE-435A-ACF6-18851E4B0426}" srcOrd="4" destOrd="0" presId="urn:microsoft.com/office/officeart/2005/8/layout/target3"/>
    <dgm:cxn modelId="{BC9832A6-52C8-446D-B938-C6F4855F94B8}" type="presParOf" srcId="{FE47432B-CA46-450C-8D8F-66C300A95B52}" destId="{F7B3C0B7-F0F7-4F49-B02C-3630F8C5FAE5}" srcOrd="5" destOrd="0" presId="urn:microsoft.com/office/officeart/2005/8/layout/target3"/>
    <dgm:cxn modelId="{BE0DD43B-3BA7-49A2-9E5C-98B392BB7692}" type="presParOf" srcId="{FE47432B-CA46-450C-8D8F-66C300A95B52}" destId="{C9DA9446-E2D3-4F6A-8960-3CADFBF870B8}" srcOrd="6" destOrd="0" presId="urn:microsoft.com/office/officeart/2005/8/layout/target3"/>
    <dgm:cxn modelId="{B8CC4B15-769D-436F-94C6-6D3BC4C17C89}" type="presParOf" srcId="{FE47432B-CA46-450C-8D8F-66C300A95B52}" destId="{9726EC6F-D322-4CD3-B489-1BE3DF7CE70B}" srcOrd="7" destOrd="0" presId="urn:microsoft.com/office/officeart/2005/8/layout/target3"/>
    <dgm:cxn modelId="{B56782B8-6CFF-466F-87F0-A47B2988346D}" type="presParOf" srcId="{FE47432B-CA46-450C-8D8F-66C300A95B52}" destId="{645AA564-2E9E-4954-AD87-AE01782CEC59}" srcOrd="8" destOrd="0" presId="urn:microsoft.com/office/officeart/2005/8/layout/target3"/>
    <dgm:cxn modelId="{D58A8ABB-019C-4067-B04C-23900F480FA4}" type="presParOf" srcId="{FE47432B-CA46-450C-8D8F-66C300A95B52}" destId="{8538CAC4-6A86-42B8-B5AF-2FF155DB9D02}" srcOrd="9" destOrd="0" presId="urn:microsoft.com/office/officeart/2005/8/layout/target3"/>
    <dgm:cxn modelId="{F44C51B2-4410-4315-A7BF-748AF133F2BD}" type="presParOf" srcId="{FE47432B-CA46-450C-8D8F-66C300A95B52}" destId="{26FD6024-A07F-46D0-8BC0-B5E595C5673D}" srcOrd="10" destOrd="0" presId="urn:microsoft.com/office/officeart/2005/8/layout/target3"/>
    <dgm:cxn modelId="{D70F90C1-7883-4CA2-8C84-E364C4E4A821}" type="presParOf" srcId="{FE47432B-CA46-450C-8D8F-66C300A95B52}" destId="{E73F1C26-6DCD-4001-88B9-355E01E2BCE7}" srcOrd="11" destOrd="0" presId="urn:microsoft.com/office/officeart/2005/8/layout/target3"/>
    <dgm:cxn modelId="{65D6C57E-A98A-4922-BF46-EFA33286183F}" type="presParOf" srcId="{FE47432B-CA46-450C-8D8F-66C300A95B52}" destId="{8E23E229-92FC-49D1-B5FE-0303176B8A4E}" srcOrd="12" destOrd="0" presId="urn:microsoft.com/office/officeart/2005/8/layout/target3"/>
    <dgm:cxn modelId="{65406C0A-975A-49F6-8B5B-0096492A8CC1}" type="presParOf" srcId="{FE47432B-CA46-450C-8D8F-66C300A95B52}" destId="{8467D0EB-87A2-4285-8ACA-0398EFBF29BC}" srcOrd="13" destOrd="0" presId="urn:microsoft.com/office/officeart/2005/8/layout/target3"/>
    <dgm:cxn modelId="{905E4EED-86C0-444B-A58C-085EAD77B059}" type="presParOf" srcId="{FE47432B-CA46-450C-8D8F-66C300A95B52}" destId="{DBA8199F-D892-4A8E-A352-2B7844050E09}" srcOrd="14" destOrd="0" presId="urn:microsoft.com/office/officeart/2005/8/layout/target3"/>
    <dgm:cxn modelId="{664A8D37-3523-484B-B77C-389058E89C9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B1F6A-9B65-47C5-8C27-05B39549787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50CF5-30EF-497C-81AE-B42C848D0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B1F6A-9B65-47C5-8C27-05B39549787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50CF5-30EF-497C-81AE-B42C848D0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B1F6A-9B65-47C5-8C27-05B39549787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50CF5-30EF-497C-81AE-B42C848D0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B1F6A-9B65-47C5-8C27-05B39549787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50CF5-30EF-497C-81AE-B42C848D0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B1F6A-9B65-47C5-8C27-05B39549787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50CF5-30EF-497C-81AE-B42C848D0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B1F6A-9B65-47C5-8C27-05B39549787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50CF5-30EF-497C-81AE-B42C848D0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B1F6A-9B65-47C5-8C27-05B39549787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50CF5-30EF-497C-81AE-B42C848D0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B1F6A-9B65-47C5-8C27-05B39549787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50CF5-30EF-497C-81AE-B42C848D0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B1F6A-9B65-47C5-8C27-05B39549787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1D750CF5-30EF-497C-81AE-B42C848D0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B1F6A-9B65-47C5-8C27-05B39549787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50CF5-30EF-497C-81AE-B42C848D0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B1F6A-9B65-47C5-8C27-05B39549787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50CF5-30EF-497C-81AE-B42C848D0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Přímá spojovací čára 25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7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8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111BE-F254-41B3-B59C-878253F1ECA1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1CEAEBB-6D7C-458F-BE72-59D75751B550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591078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C491F-4AA4-4BCC-8B8F-8A2C50B90FF3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FFBBA2-4830-4DA2-8A4F-7E006720F0B3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788696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4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5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8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3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C0DE11-91E1-4BAC-A547-253EA5F080E0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BB0C6F99-5835-4FE2-B6DA-74D46B949E3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671036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56AAB7-057A-4C85-82CD-E797CCE9E62B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AA618-9DAE-41EF-826C-60603EF5E6FE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498967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algn="ctr">
            <a:solidFill>
              <a:schemeClr val="tx2"/>
            </a:solidFill>
            <a:prstDash val="sysDash"/>
            <a:round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0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1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24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Přímá spojovací čára 27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6" name="Elipsa 29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Elipsa 30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66D61-FF67-4640-B558-5F33F69C719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DBF76CAB-C0E3-49DA-8E9F-7A997F77335D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656172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F8FC0-315D-4D3E-9325-03BB6822D6E7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B206A-BFEE-4252-AC5C-B747B2B92BE9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949524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3" name="Obdélník 20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41CBA-9EF4-4CD1-B9D8-95C00978EA9B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357D64C-4B04-4C3E-9FE5-0A68523FF1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608263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Přímá spojovací čára 27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0C21168-C169-4D94-B170-CC107825DAE4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003C2-447D-4F6E-96D0-EC512B3AD04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0439946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9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0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23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24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3" name="Elipsa 28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Elipsa 29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EF67CF-3059-465E-964E-4A844662BC62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77BE68-7E0A-40C0-BE72-5C35ADB74B9A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5837526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52A523-F0AE-48E0-B829-2CED854871EC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1C994-7287-41DC-830C-57FB22788145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69667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9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5" name="Obdélník 20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Obdélník 21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7" name="Obdélník 23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26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1" name="Elipsa 27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Elipsa 28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F5D3C0-46B6-4402-B270-9A24235316FF}" type="slidenum">
              <a:rPr lang="en-GB">
                <a:solidFill>
                  <a:srgbClr val="A04DA3">
                    <a:shade val="75000"/>
                  </a:srgbClr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</a:endParaRPr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C9008C-A4D4-41CA-A222-335D46C81F84}" type="datetimeFigureOut">
              <a:rPr lang="en-US"/>
              <a:pPr>
                <a:defRPr/>
              </a:pPr>
              <a:t>7/4/2013</a:t>
            </a:fld>
            <a:endParaRPr lang="en-GB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938819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A9B1F6A-9B65-47C5-8C27-05B395497872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D750CF5-30EF-497C-81AE-B42C848D0F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7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2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algn="ctr">
            <a:noFill/>
            <a:miter lim="800000"/>
            <a:headEnd/>
            <a:tailEnd/>
          </a:ln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0B81DF5-0183-48DB-8F3C-1E43BA23D31E}" type="datetimeFigureOut">
              <a:rPr lang="en-US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7/4/2013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0D74392-E8D2-4BE4-9C30-E3316EE37BEE}" type="slidenum">
              <a:rPr lang="en-GB">
                <a:solidFill>
                  <a:srgbClr val="A04DA3">
                    <a:shade val="75000"/>
                  </a:srgbClr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A04DA3">
                  <a:shade val="75000"/>
                </a:srgbClr>
              </a:solidFill>
              <a:latin typeface="Arial" charset="0"/>
              <a:cs typeface="Arial" charset="0"/>
            </a:endParaRPr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  <p:extLst>
      <p:ext uri="{BB962C8B-B14F-4D97-AF65-F5344CB8AC3E}">
        <p14:creationId xmlns="" xmlns:p14="http://schemas.microsoft.com/office/powerpoint/2010/main" val="4265035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rgbClr val="8C438F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8C438F"/>
          </a:solidFill>
          <a:latin typeface="Georgia" pitchFamily="18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ct val="20000"/>
        </a:spcBef>
        <a:spcAft>
          <a:spcPct val="0"/>
        </a:spcAft>
        <a:buClr>
          <a:srgbClr val="A04DA3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ct val="20000"/>
        </a:spcBef>
        <a:spcAft>
          <a:spcPct val="0"/>
        </a:spcAft>
        <a:buClr>
          <a:srgbClr val="C4652D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ct val="20000"/>
        </a:spcBef>
        <a:spcAft>
          <a:spcPct val="0"/>
        </a:spcAft>
        <a:buClr>
          <a:srgbClr val="8B5D3D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14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5" Type="http://schemas.openxmlformats.org/officeDocument/2006/relationships/image" Target="../media/image1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18" Type="http://schemas.openxmlformats.org/officeDocument/2006/relationships/image" Target="../media/image34.png"/><Relationship Id="rId3" Type="http://schemas.openxmlformats.org/officeDocument/2006/relationships/image" Target="../media/image19.png"/><Relationship Id="rId21" Type="http://schemas.openxmlformats.org/officeDocument/2006/relationships/image" Target="../media/image37.wmf"/><Relationship Id="rId7" Type="http://schemas.openxmlformats.org/officeDocument/2006/relationships/image" Target="../media/image23.png"/><Relationship Id="rId12" Type="http://schemas.openxmlformats.org/officeDocument/2006/relationships/image" Target="../media/image28.png"/><Relationship Id="rId17" Type="http://schemas.openxmlformats.org/officeDocument/2006/relationships/image" Target="../media/image33.png"/><Relationship Id="rId2" Type="http://schemas.openxmlformats.org/officeDocument/2006/relationships/image" Target="../media/image18.png"/><Relationship Id="rId16" Type="http://schemas.openxmlformats.org/officeDocument/2006/relationships/image" Target="../media/image32.png"/><Relationship Id="rId20" Type="http://schemas.openxmlformats.org/officeDocument/2006/relationships/image" Target="../media/image3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5" Type="http://schemas.openxmlformats.org/officeDocument/2006/relationships/image" Target="../media/image31.png"/><Relationship Id="rId23" Type="http://schemas.openxmlformats.org/officeDocument/2006/relationships/image" Target="../media/image39.wmf"/><Relationship Id="rId10" Type="http://schemas.openxmlformats.org/officeDocument/2006/relationships/image" Target="../media/image26.png"/><Relationship Id="rId19" Type="http://schemas.openxmlformats.org/officeDocument/2006/relationships/image" Target="../media/image35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Relationship Id="rId22" Type="http://schemas.openxmlformats.org/officeDocument/2006/relationships/image" Target="../media/image3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gif"/><Relationship Id="rId3" Type="http://schemas.openxmlformats.org/officeDocument/2006/relationships/image" Target="../media/image41.jpeg"/><Relationship Id="rId7" Type="http://schemas.openxmlformats.org/officeDocument/2006/relationships/image" Target="../media/image45.gif"/><Relationship Id="rId12" Type="http://schemas.openxmlformats.org/officeDocument/2006/relationships/image" Target="../media/image50.wmf"/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gif"/><Relationship Id="rId11" Type="http://schemas.openxmlformats.org/officeDocument/2006/relationships/image" Target="../media/image49.wmf"/><Relationship Id="rId5" Type="http://schemas.openxmlformats.org/officeDocument/2006/relationships/image" Target="../media/image43.jpeg"/><Relationship Id="rId10" Type="http://schemas.openxmlformats.org/officeDocument/2006/relationships/image" Target="../media/image48.wmf"/><Relationship Id="rId4" Type="http://schemas.openxmlformats.org/officeDocument/2006/relationships/image" Target="../media/image42.jpeg"/><Relationship Id="rId9" Type="http://schemas.openxmlformats.org/officeDocument/2006/relationships/image" Target="../media/image4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89588"/>
            <a:ext cx="5407025" cy="104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62584659"/>
              </p:ext>
            </p:extLst>
          </p:nvPr>
        </p:nvGraphicFramePr>
        <p:xfrm>
          <a:off x="1692275" y="2852738"/>
          <a:ext cx="7056438" cy="2436818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183"/>
                <a:gridCol w="4116255"/>
              </a:tblGrid>
              <a:tr h="335277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VY_32_INOVACE_04 S17-Aj-4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7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Matejovicová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2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</a:t>
                      </a:r>
                      <a:r>
                        <a:rPr lang="cs-CZ" sz="1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pro 4.ročník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51815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 marL="91436" marR="91436" marT="45719" marB="45719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Game Big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6" marR="91436" marT="45719" marB="45719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3828772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750" y="692150"/>
            <a:ext cx="8280400" cy="419100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750" y="3573463"/>
          <a:ext cx="8280400" cy="25606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160"/>
                <a:gridCol w="4968240"/>
              </a:tblGrid>
              <a:tr h="36008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41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4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725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96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97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26" marB="4572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60661846"/>
              </p:ext>
            </p:extLst>
          </p:nvPr>
        </p:nvGraphicFramePr>
        <p:xfrm>
          <a:off x="539750" y="1196975"/>
          <a:ext cx="8280400" cy="22320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400"/>
              </a:tblGrid>
              <a:tr h="936010"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 procvičování slov na téma My body, My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jeans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k překladu vět.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04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010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formou hry procvičují slovní zásobu a procvičují </a:t>
                      </a:r>
                      <a:r>
                        <a:rPr lang="cs-CZ" sz="1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překlad vět.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4" marR="91434" marT="45715" marB="45715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7363252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AJ 4      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800" dirty="0" smtClean="0"/>
              <a:t>MY BODY + my </a:t>
            </a:r>
            <a:r>
              <a:rPr lang="cs-CZ" sz="4800" dirty="0" err="1" smtClean="0"/>
              <a:t>jeans</a:t>
            </a:r>
            <a:r>
              <a:rPr lang="cs-CZ" sz="4800" dirty="0" smtClean="0"/>
              <a:t/>
            </a:r>
            <a:br>
              <a:rPr lang="cs-CZ" sz="4800" dirty="0" smtClean="0"/>
            </a:br>
            <a:r>
              <a:rPr lang="cs-CZ" sz="4800" dirty="0"/>
              <a:t> </a:t>
            </a:r>
            <a:r>
              <a:rPr lang="cs-CZ" sz="4800" dirty="0" smtClean="0"/>
              <a:t>                 + věty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5373216"/>
            <a:ext cx="8208912" cy="12192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Na řádek napiš slova  - přelož.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124744"/>
            <a:ext cx="59121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accent5">
                    <a:lumMod val="50000"/>
                  </a:schemeClr>
                </a:solidFill>
              </a:rPr>
              <a:t>Game  Big </a:t>
            </a:r>
            <a:r>
              <a:rPr lang="cs-CZ" sz="7200" dirty="0" err="1" smtClean="0">
                <a:solidFill>
                  <a:schemeClr val="accent5">
                    <a:lumMod val="50000"/>
                  </a:schemeClr>
                </a:solidFill>
              </a:rPr>
              <a:t>race</a:t>
            </a:r>
            <a:endParaRPr lang="cs-CZ" sz="72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52205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180528" y="3693484"/>
            <a:ext cx="9476928" cy="792088"/>
          </a:xfrm>
          <a:prstGeom prst="rect">
            <a:avLst/>
          </a:prstGeom>
          <a:solidFill>
            <a:srgbClr val="0099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-180528" y="4481736"/>
            <a:ext cx="9476928" cy="792088"/>
          </a:xfrm>
          <a:prstGeom prst="rect">
            <a:avLst/>
          </a:prstGeom>
          <a:solidFill>
            <a:srgbClr val="0099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-180528" y="5273824"/>
            <a:ext cx="9476928" cy="792088"/>
          </a:xfrm>
          <a:prstGeom prst="rect">
            <a:avLst/>
          </a:prstGeom>
          <a:solidFill>
            <a:srgbClr val="0099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-180528" y="6065912"/>
            <a:ext cx="9476928" cy="792088"/>
          </a:xfrm>
          <a:prstGeom prst="rect">
            <a:avLst/>
          </a:prstGeom>
          <a:solidFill>
            <a:srgbClr val="0099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>
            <a:off x="7745507" y="3693484"/>
            <a:ext cx="0" cy="3164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516216" y="3693484"/>
            <a:ext cx="0" cy="3164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292080" y="3693484"/>
            <a:ext cx="0" cy="3164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29136" y="3693484"/>
            <a:ext cx="0" cy="3164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646645" y="3693484"/>
            <a:ext cx="0" cy="3164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374863" y="3693484"/>
            <a:ext cx="0" cy="3164516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259632" y="3693484"/>
            <a:ext cx="0" cy="3164516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 rot="16200000">
            <a:off x="-195347" y="4967948"/>
            <a:ext cx="18533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C    Í     L</a:t>
            </a:r>
            <a:endParaRPr lang="cs-CZ" sz="4000" b="1" dirty="0">
              <a:solidFill>
                <a:srgbClr val="FFFF00"/>
              </a:solidFill>
            </a:endParaRPr>
          </a:p>
        </p:txBody>
      </p:sp>
      <p:pic>
        <p:nvPicPr>
          <p:cNvPr id="2" name="Picture 2" descr="C:\Users\ucitel\AppData\Local\Microsoft\Windows\Temporary Internet Files\Content.IE5\0AI6O03E\MC900192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936" y="-83309"/>
            <a:ext cx="1437442" cy="28228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ucitel\AppData\Local\Microsoft\Windows\Temporary Internet Files\Content.IE5\1FFKLJ63\MC9003264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83732"/>
            <a:ext cx="2178370" cy="25304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ucitel\AppData\Local\Microsoft\Windows\Temporary Internet Files\Content.IE5\1FFKLJ63\MC9004366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979" y="142129"/>
            <a:ext cx="2654127" cy="19755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ucitel\AppData\Local\Microsoft\Windows\Temporary Internet Files\Content.IE5\DE4CGPLA\MC9004241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-163985"/>
            <a:ext cx="1635125" cy="19081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citel\AppData\Local\Microsoft\Windows\Temporary Internet Files\Content.IE5\S7687CZ2\MC9003362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98" y="790103"/>
            <a:ext cx="894985" cy="134332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ucitel\AppData\Local\Microsoft\Windows\Temporary Internet Files\Content.IE5\DE4CGPLA\MC9000884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519" y="-147829"/>
            <a:ext cx="1789481" cy="17401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C:\Users\ucitel\AppData\Local\Microsoft\Windows\Temporary Internet Files\Content.IE5\82VO3BYJ\MC90019223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8358" y="828029"/>
            <a:ext cx="1692748" cy="14991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C:\Users\ucitel\AppData\Local\Microsoft\Windows\Temporary Internet Files\Content.IE5\82VO3BYJ\MC90033800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9" y="612597"/>
            <a:ext cx="2010008" cy="20410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0" descr="C:\Users\ucitel\AppData\Local\Microsoft\Windows\Temporary Internet Files\Content.IE5\AM1I8PN9\MC90042414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9070" y="477990"/>
            <a:ext cx="1660525" cy="18669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1" descr="C:\Users\ucitel\AppData\Local\Microsoft\Windows\Temporary Internet Files\Content.IE5\K0O7W0UI\MC90033799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47561" y="748028"/>
            <a:ext cx="2394767" cy="156813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" name="Obdélník 95"/>
          <p:cNvSpPr/>
          <p:nvPr/>
        </p:nvSpPr>
        <p:spPr>
          <a:xfrm>
            <a:off x="-173072" y="1810463"/>
            <a:ext cx="9476928" cy="188302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3" name="Picture 19" descr="C:\Users\ucitel\AppData\Local\Microsoft\Windows\Temporary Internet Files\Content.IE5\S7687CZ2\MC90033284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088" y="2666049"/>
            <a:ext cx="1296706" cy="16037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" name="Picture 14" descr="C:\Users\ucitel\AppData\Local\Microsoft\Windows\Temporary Internet Files\Content.IE5\K0O7W0UI\MC90021292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740" y="3880430"/>
            <a:ext cx="1250168" cy="132082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" name="Picture 4" descr="C:\Users\ucitel\AppData\Local\Microsoft\Windows\Temporary Internet Files\Content.IE5\82VO3BYJ\MC900281102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6885" y="4877780"/>
            <a:ext cx="1169920" cy="10946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" name="Picture 12" descr="C:\Users\ucitel\AppData\Local\Microsoft\Windows\Temporary Internet Files\Content.IE5\0AI6O03E\MC90035226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838" y="6209584"/>
            <a:ext cx="1458967" cy="554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Mrak 30"/>
          <p:cNvSpPr/>
          <p:nvPr/>
        </p:nvSpPr>
        <p:spPr>
          <a:xfrm>
            <a:off x="209363" y="2071184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bottom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10" name="Mrak 109"/>
          <p:cNvSpPr/>
          <p:nvPr/>
        </p:nvSpPr>
        <p:spPr>
          <a:xfrm>
            <a:off x="2499103" y="2058513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 hand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1" name="Mrak 110"/>
          <p:cNvSpPr/>
          <p:nvPr/>
        </p:nvSpPr>
        <p:spPr>
          <a:xfrm>
            <a:off x="4727484" y="2058786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face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2" name="Mrak 111"/>
          <p:cNvSpPr/>
          <p:nvPr/>
        </p:nvSpPr>
        <p:spPr>
          <a:xfrm>
            <a:off x="6999502" y="2058786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head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3" name="Mrak 112"/>
          <p:cNvSpPr/>
          <p:nvPr/>
        </p:nvSpPr>
        <p:spPr>
          <a:xfrm>
            <a:off x="209363" y="2058512"/>
            <a:ext cx="1903171" cy="680789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neck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4" name="Mrak 113"/>
          <p:cNvSpPr/>
          <p:nvPr/>
        </p:nvSpPr>
        <p:spPr>
          <a:xfrm>
            <a:off x="2499103" y="2058786"/>
            <a:ext cx="1903171" cy="680789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dirty="0" err="1" smtClean="0">
                <a:solidFill>
                  <a:schemeClr val="bg1"/>
                </a:solidFill>
              </a:rPr>
              <a:t>legs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5" name="Mrak 114"/>
          <p:cNvSpPr/>
          <p:nvPr/>
        </p:nvSpPr>
        <p:spPr>
          <a:xfrm>
            <a:off x="6999501" y="2058508"/>
            <a:ext cx="1903171" cy="680789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dirty="0" err="1" smtClean="0">
                <a:solidFill>
                  <a:schemeClr val="bg1"/>
                </a:solidFill>
              </a:rPr>
              <a:t>shoulder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6" name="Mrak 115"/>
          <p:cNvSpPr/>
          <p:nvPr/>
        </p:nvSpPr>
        <p:spPr>
          <a:xfrm>
            <a:off x="4727484" y="2058786"/>
            <a:ext cx="1903171" cy="680789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toe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17" name="Mrak 116"/>
          <p:cNvSpPr/>
          <p:nvPr/>
        </p:nvSpPr>
        <p:spPr>
          <a:xfrm>
            <a:off x="209362" y="2070903"/>
            <a:ext cx="1903171" cy="680789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 </a:t>
            </a:r>
            <a:r>
              <a:rPr lang="cs-CZ" dirty="0" err="1" smtClean="0">
                <a:solidFill>
                  <a:schemeClr val="bg1"/>
                </a:solidFill>
              </a:rPr>
              <a:t>fingers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8" name="Mrak 117"/>
          <p:cNvSpPr/>
          <p:nvPr/>
        </p:nvSpPr>
        <p:spPr>
          <a:xfrm>
            <a:off x="2498358" y="2058510"/>
            <a:ext cx="1903171" cy="680789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 nose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9" name="Mrak 118"/>
          <p:cNvSpPr/>
          <p:nvPr/>
        </p:nvSpPr>
        <p:spPr>
          <a:xfrm>
            <a:off x="4727483" y="2058786"/>
            <a:ext cx="1903171" cy="680789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 </a:t>
            </a:r>
            <a:r>
              <a:rPr lang="cs-CZ" dirty="0" err="1" smtClean="0">
                <a:solidFill>
                  <a:schemeClr val="bg1"/>
                </a:solidFill>
              </a:rPr>
              <a:t>arms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0" name="Mrak 119"/>
          <p:cNvSpPr/>
          <p:nvPr/>
        </p:nvSpPr>
        <p:spPr>
          <a:xfrm>
            <a:off x="6999502" y="2058786"/>
            <a:ext cx="1903171" cy="680789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ears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1" name="Mrak 120"/>
          <p:cNvSpPr/>
          <p:nvPr/>
        </p:nvSpPr>
        <p:spPr>
          <a:xfrm>
            <a:off x="209363" y="2058511"/>
            <a:ext cx="1903171" cy="680789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 oči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2" name="Mrak 121"/>
          <p:cNvSpPr/>
          <p:nvPr/>
        </p:nvSpPr>
        <p:spPr>
          <a:xfrm>
            <a:off x="2499103" y="2070902"/>
            <a:ext cx="1903171" cy="680789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chodidlo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3" name="Mrak 122"/>
          <p:cNvSpPr/>
          <p:nvPr/>
        </p:nvSpPr>
        <p:spPr>
          <a:xfrm>
            <a:off x="4727484" y="2070901"/>
            <a:ext cx="1903171" cy="680789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noha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4" name="Mrak 123"/>
          <p:cNvSpPr/>
          <p:nvPr/>
        </p:nvSpPr>
        <p:spPr>
          <a:xfrm>
            <a:off x="6999502" y="2071184"/>
            <a:ext cx="1903171" cy="680789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obličej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5" name="Mrak 124"/>
          <p:cNvSpPr/>
          <p:nvPr/>
        </p:nvSpPr>
        <p:spPr>
          <a:xfrm>
            <a:off x="209361" y="2071184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koleno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6" name="Mrak 125"/>
          <p:cNvSpPr/>
          <p:nvPr/>
        </p:nvSpPr>
        <p:spPr>
          <a:xfrm>
            <a:off x="2499103" y="2071184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krk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7" name="Mrak 126"/>
          <p:cNvSpPr/>
          <p:nvPr/>
        </p:nvSpPr>
        <p:spPr>
          <a:xfrm>
            <a:off x="4727484" y="2070900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uši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8" name="Mrak 127"/>
          <p:cNvSpPr/>
          <p:nvPr/>
        </p:nvSpPr>
        <p:spPr>
          <a:xfrm>
            <a:off x="6999500" y="2071184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hlava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9" name="Mrak 128"/>
          <p:cNvSpPr/>
          <p:nvPr/>
        </p:nvSpPr>
        <p:spPr>
          <a:xfrm>
            <a:off x="209363" y="2071184"/>
            <a:ext cx="1903171" cy="680789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pusa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0" name="Mrak 129"/>
          <p:cNvSpPr/>
          <p:nvPr/>
        </p:nvSpPr>
        <p:spPr>
          <a:xfrm>
            <a:off x="2498357" y="2058509"/>
            <a:ext cx="1903171" cy="680789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záda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1" name="Mrak 130"/>
          <p:cNvSpPr/>
          <p:nvPr/>
        </p:nvSpPr>
        <p:spPr>
          <a:xfrm>
            <a:off x="4727482" y="2070899"/>
            <a:ext cx="1903171" cy="680789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bříško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2" name="Mrak 131"/>
          <p:cNvSpPr/>
          <p:nvPr/>
        </p:nvSpPr>
        <p:spPr>
          <a:xfrm>
            <a:off x="6999502" y="2058507"/>
            <a:ext cx="1903171" cy="680789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prst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na noze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377406" y="3140968"/>
            <a:ext cx="12197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2832917" y="3140968"/>
            <a:ext cx="13581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5004048" y="314096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7092280" y="3140968"/>
            <a:ext cx="154956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66195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2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1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5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44444E-6 L -0.15694 0.00486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47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694 0.00486 L -0.2908 0.00486 " pathEditMode="relative" rAng="0" ptsTypes="AA">
                                      <p:cBhvr>
                                        <p:cTn id="95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908 0.00486 L -0.42465 0.00486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2465 0.00486 L -0.5743 0.00486 " pathEditMode="relative" rAng="0" ptsTypes="AA">
                                      <p:cBhvr>
                                        <p:cTn id="103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743 0.00486 L -0.72396 0.00486 " pathEditMode="relative" rAng="0" ptsTypes="AA">
                                      <p:cBhvr>
                                        <p:cTn id="107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2396 0.00486 L -0.87361 0.00486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96296E-6 L -0.13559 -0.00463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88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559 -0.00463 L -0.27726 -0.00463 " pathEditMode="relative" rAng="0" ptsTypes="AA">
                                      <p:cBhvr>
                                        <p:cTn id="120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7726 -0.00463 L -0.4191 -0.00463 " pathEditMode="relative" rAng="0" ptsTypes="AA">
                                      <p:cBhvr>
                                        <p:cTn id="124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191 -0.00463 L -0.56076 -0.00463 " pathEditMode="relative" rAng="0" ptsTypes="AA">
                                      <p:cBhvr>
                                        <p:cTn id="128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6076 -0.00463 L -0.7026 -0.00463 " pathEditMode="relative" rAng="0" ptsTypes="AA">
                                      <p:cBhvr>
                                        <p:cTn id="132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026 -0.00463 L -0.86007 -0.00463 " pathEditMode="relative" rAng="0" ptsTypes="AA">
                                      <p:cBhvr>
                                        <p:cTn id="136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8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22222E-6 L -0.15365 0.00301 " pathEditMode="relative" rAng="0" ptsTypes="AA">
                                      <p:cBhvr>
                                        <p:cTn id="141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91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365 0.00301 L -0.2875 0.00301 " pathEditMode="relative" rAng="0" ptsTypes="AA">
                                      <p:cBhvr>
                                        <p:cTn id="145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875 0.00301 L -0.42917 0.00301 " pathEditMode="relative" rAng="0" ptsTypes="AA">
                                      <p:cBhvr>
                                        <p:cTn id="149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2917 0.00301 L -0.57882 0.00301 " pathEditMode="relative" rAng="0" ptsTypes="AA">
                                      <p:cBhvr>
                                        <p:cTn id="153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7882 0.00301 L -0.71268 0.00301 " pathEditMode="relative" rAng="0" ptsTypes="AA">
                                      <p:cBhvr>
                                        <p:cTn id="157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1268 0.00301 L -0.87014 0.00301 " pathEditMode="relative" rAng="0" ptsTypes="AA">
                                      <p:cBhvr>
                                        <p:cTn id="161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8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-0.14566 0.00556 " pathEditMode="relative" rAng="0" ptsTypes="AA">
                                      <p:cBhvr>
                                        <p:cTn id="166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2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566 0.00556 L -0.27952 0.00556 " pathEditMode="relative" rAng="0" ptsTypes="AA">
                                      <p:cBhvr>
                                        <p:cTn id="170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7952 0.00556 L -0.41337 0.00556 " pathEditMode="relative" rAng="0" ptsTypes="AA">
                                      <p:cBhvr>
                                        <p:cTn id="174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1337 0.00556 L -0.56302 0.00556 " pathEditMode="relative" rAng="0" ptsTypes="AA">
                                      <p:cBhvr>
                                        <p:cTn id="178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6302 0.00556 L -0.69688 0.00556 " pathEditMode="relative" rAng="0" ptsTypes="AA">
                                      <p:cBhvr>
                                        <p:cTn id="182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69688 0.00556 L -0.86233 0.00556 " pathEditMode="relative" rAng="0" ptsTypes="AA">
                                      <p:cBhvr>
                                        <p:cTn id="186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8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</p:childTnLst>
        </p:cTn>
      </p:par>
    </p:tnLst>
    <p:bldLst>
      <p:bldP spid="31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-180528" y="3693484"/>
            <a:ext cx="9476928" cy="792088"/>
          </a:xfrm>
          <a:prstGeom prst="rect">
            <a:avLst/>
          </a:prstGeom>
          <a:solidFill>
            <a:srgbClr val="0099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-180528" y="4481736"/>
            <a:ext cx="9476928" cy="792088"/>
          </a:xfrm>
          <a:prstGeom prst="rect">
            <a:avLst/>
          </a:prstGeom>
          <a:solidFill>
            <a:srgbClr val="0099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-180528" y="5273824"/>
            <a:ext cx="9476928" cy="792088"/>
          </a:xfrm>
          <a:prstGeom prst="rect">
            <a:avLst/>
          </a:prstGeom>
          <a:solidFill>
            <a:srgbClr val="0099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-180528" y="6065912"/>
            <a:ext cx="9476928" cy="792088"/>
          </a:xfrm>
          <a:prstGeom prst="rect">
            <a:avLst/>
          </a:prstGeom>
          <a:solidFill>
            <a:srgbClr val="00990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ucitel\AppData\Local\Microsoft\Windows\Temporary Internet Files\Content.IE5\82VO3BYJ\MC90043395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9271" y="8789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0AI6O03E\MC90043395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417474" y="162191"/>
            <a:ext cx="1651015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K0O7W0UI\MC90043395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183443" y="-171400"/>
            <a:ext cx="2044894" cy="20350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0AI6O03E\MC900431641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4863" y="8789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S7687CZ2\MC900431601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3009" y="381563"/>
            <a:ext cx="1420831" cy="14208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AM1I8PN9\MC900432611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30897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82VO3BYJ\MC900432609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1217" y="6712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TXR4RTKA\MC900432612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359" y="57862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citel\AppData\Local\Microsoft\Windows\Temporary Internet Files\Content.IE5\K0O7W0UI\MC900432626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124" y="695675"/>
            <a:ext cx="1724025" cy="17240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citel\AppData\Local\Microsoft\Windows\Temporary Internet Files\Content.IE5\0AI6O03E\MC900432622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-23864"/>
            <a:ext cx="1704975" cy="17049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citel\AppData\Local\Microsoft\Windows\Temporary Internet Files\Content.IE5\K0O7W0UI\MC900432621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2416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citel\AppData\Local\Microsoft\Windows\Temporary Internet Files\Content.IE5\0AI6O03E\MC900431614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935" y="14657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citel\AppData\Local\Microsoft\Windows\Temporary Internet Files\Content.IE5\82VO3BYJ\MC900432610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407" y="19925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citel\AppData\Local\Microsoft\Windows\Temporary Internet Files\Content.IE5\DE4CGPLA\MC900432623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18772"/>
            <a:ext cx="2007849" cy="200784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citel\AppData\Local\Microsoft\Windows\Temporary Internet Files\Content.IE5\K0O7W0UI\MC900433933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8401" y="82386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ucitel\AppData\Local\Microsoft\Windows\Temporary Internet Files\Content.IE5\TXR4RTKA\MC900434875[1]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7831"/>
            <a:ext cx="1958280" cy="19582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citel\AppData\Local\Microsoft\Windows\Temporary Internet Files\Content.IE5\82VO3BYJ\MC900434898[1]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542" y="425141"/>
            <a:ext cx="2101480" cy="2101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7745507" y="3693484"/>
            <a:ext cx="0" cy="3164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516216" y="3693484"/>
            <a:ext cx="0" cy="3164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292080" y="3693484"/>
            <a:ext cx="0" cy="3164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29136" y="3693484"/>
            <a:ext cx="0" cy="3164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646645" y="3693484"/>
            <a:ext cx="0" cy="31645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374863" y="3693484"/>
            <a:ext cx="0" cy="3164516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259632" y="3693484"/>
            <a:ext cx="0" cy="3164516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1" name="Picture 27" descr="C:\Users\ucitel\AppData\Local\Microsoft\Windows\Temporary Internet Files\Content.IE5\0AI6O03E\MC900433928[1]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533148" y="685916"/>
            <a:ext cx="1821110" cy="1714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Obdélník 52"/>
          <p:cNvSpPr/>
          <p:nvPr/>
        </p:nvSpPr>
        <p:spPr>
          <a:xfrm>
            <a:off x="-180528" y="1802394"/>
            <a:ext cx="9476928" cy="1883021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4" name="Picture 21" descr="C:\Users\ucitel\AppData\Local\Microsoft\Windows\Temporary Internet Files\Content.IE5\TXR4RTKA\MC900441417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9530" y="3738809"/>
            <a:ext cx="1319433" cy="746763"/>
          </a:xfrm>
          <a:prstGeom prst="rect">
            <a:avLst/>
          </a:prstGeom>
          <a:noFill/>
        </p:spPr>
      </p:pic>
      <p:pic>
        <p:nvPicPr>
          <p:cNvPr id="55" name="Picture 23" descr="C:\Users\ucitel\AppData\Local\Microsoft\Windows\Temporary Internet Files\Content.IE5\0AI6O03E\MC900030436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9731" y="4115028"/>
            <a:ext cx="977725" cy="1091188"/>
          </a:xfrm>
          <a:prstGeom prst="rect">
            <a:avLst/>
          </a:prstGeom>
          <a:noFill/>
        </p:spPr>
      </p:pic>
      <p:pic>
        <p:nvPicPr>
          <p:cNvPr id="56" name="Picture 24" descr="C:\Users\ucitel\AppData\Local\Microsoft\Windows\Temporary Internet Files\Content.IE5\1FFKLJ63\MC900083908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6032" y="5273824"/>
            <a:ext cx="1260368" cy="604537"/>
          </a:xfrm>
          <a:prstGeom prst="rect">
            <a:avLst/>
          </a:prstGeom>
          <a:noFill/>
        </p:spPr>
      </p:pic>
      <p:pic>
        <p:nvPicPr>
          <p:cNvPr id="57" name="Picture 20" descr="C:\Users\ucitel\AppData\Local\Microsoft\Windows\Temporary Internet Files\Content.IE5\S7687CZ2\MC900391446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44945" y="5665255"/>
            <a:ext cx="1158911" cy="1046984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 rot="16200000">
            <a:off x="-195347" y="4967948"/>
            <a:ext cx="18533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C    Í     L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91" name="Mrak 90"/>
          <p:cNvSpPr/>
          <p:nvPr/>
        </p:nvSpPr>
        <p:spPr>
          <a:xfrm>
            <a:off x="209363" y="2071184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jacket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92" name="Mrak 91"/>
          <p:cNvSpPr/>
          <p:nvPr/>
        </p:nvSpPr>
        <p:spPr>
          <a:xfrm>
            <a:off x="2516974" y="2066801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 </a:t>
            </a:r>
            <a:r>
              <a:rPr lang="cs-CZ" dirty="0" err="1" smtClean="0">
                <a:solidFill>
                  <a:schemeClr val="bg1"/>
                </a:solidFill>
              </a:rPr>
              <a:t>sweater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3" name="Mrak 92"/>
          <p:cNvSpPr/>
          <p:nvPr/>
        </p:nvSpPr>
        <p:spPr>
          <a:xfrm>
            <a:off x="4727484" y="2058786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face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4" name="Mrak 93"/>
          <p:cNvSpPr/>
          <p:nvPr/>
        </p:nvSpPr>
        <p:spPr>
          <a:xfrm>
            <a:off x="6999502" y="2058786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tights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5" name="Mrak 94"/>
          <p:cNvSpPr/>
          <p:nvPr/>
        </p:nvSpPr>
        <p:spPr>
          <a:xfrm>
            <a:off x="214949" y="2077950"/>
            <a:ext cx="1903171" cy="680789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cap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6" name="Mrak 95"/>
          <p:cNvSpPr/>
          <p:nvPr/>
        </p:nvSpPr>
        <p:spPr>
          <a:xfrm>
            <a:off x="4727483" y="2058504"/>
            <a:ext cx="1903171" cy="680789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dirty="0" err="1" smtClean="0">
                <a:solidFill>
                  <a:schemeClr val="bg1"/>
                </a:solidFill>
              </a:rPr>
              <a:t>trousers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7" name="Mrak 96"/>
          <p:cNvSpPr/>
          <p:nvPr/>
        </p:nvSpPr>
        <p:spPr>
          <a:xfrm>
            <a:off x="6997944" y="2059018"/>
            <a:ext cx="1903171" cy="680789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shoes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8" name="Mrak 97"/>
          <p:cNvSpPr/>
          <p:nvPr/>
        </p:nvSpPr>
        <p:spPr>
          <a:xfrm>
            <a:off x="2516974" y="2077947"/>
            <a:ext cx="1903171" cy="680789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bg1"/>
                </a:solidFill>
              </a:rPr>
              <a:t> </a:t>
            </a:r>
            <a:r>
              <a:rPr lang="cs-CZ" sz="1600" dirty="0" err="1" smtClean="0">
                <a:solidFill>
                  <a:schemeClr val="bg1"/>
                </a:solidFill>
              </a:rPr>
              <a:t>toe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99" name="Mrak 98"/>
          <p:cNvSpPr/>
          <p:nvPr/>
        </p:nvSpPr>
        <p:spPr>
          <a:xfrm>
            <a:off x="209362" y="2066801"/>
            <a:ext cx="1903171" cy="680789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 </a:t>
            </a:r>
            <a:r>
              <a:rPr lang="cs-CZ" dirty="0" err="1" smtClean="0">
                <a:solidFill>
                  <a:schemeClr val="bg1"/>
                </a:solidFill>
              </a:rPr>
              <a:t>shirt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0" name="Mrak 99"/>
          <p:cNvSpPr/>
          <p:nvPr/>
        </p:nvSpPr>
        <p:spPr>
          <a:xfrm>
            <a:off x="4727481" y="2058503"/>
            <a:ext cx="1903171" cy="680789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 </a:t>
            </a:r>
            <a:r>
              <a:rPr lang="cs-CZ" dirty="0" err="1" smtClean="0">
                <a:solidFill>
                  <a:schemeClr val="bg1"/>
                </a:solidFill>
              </a:rPr>
              <a:t>socks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1" name="Mrak 100"/>
          <p:cNvSpPr/>
          <p:nvPr/>
        </p:nvSpPr>
        <p:spPr>
          <a:xfrm>
            <a:off x="2516974" y="2077946"/>
            <a:ext cx="1903171" cy="680789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 </a:t>
            </a:r>
            <a:r>
              <a:rPr lang="cs-CZ" dirty="0" err="1" smtClean="0">
                <a:solidFill>
                  <a:schemeClr val="bg1"/>
                </a:solidFill>
              </a:rPr>
              <a:t>arms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2" name="Mrak 101"/>
          <p:cNvSpPr/>
          <p:nvPr/>
        </p:nvSpPr>
        <p:spPr>
          <a:xfrm>
            <a:off x="6999502" y="2063114"/>
            <a:ext cx="1903171" cy="680789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dress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3" name="Mrak 102"/>
          <p:cNvSpPr/>
          <p:nvPr/>
        </p:nvSpPr>
        <p:spPr>
          <a:xfrm>
            <a:off x="214949" y="2066800"/>
            <a:ext cx="1903171" cy="680789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 boty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4" name="Mrak 103"/>
          <p:cNvSpPr/>
          <p:nvPr/>
        </p:nvSpPr>
        <p:spPr>
          <a:xfrm>
            <a:off x="2516973" y="2066798"/>
            <a:ext cx="1903171" cy="680789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tričko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5" name="Mrak 104"/>
          <p:cNvSpPr/>
          <p:nvPr/>
        </p:nvSpPr>
        <p:spPr>
          <a:xfrm>
            <a:off x="4713564" y="2063115"/>
            <a:ext cx="1903171" cy="680789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ponožky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6" name="Mrak 105"/>
          <p:cNvSpPr/>
          <p:nvPr/>
        </p:nvSpPr>
        <p:spPr>
          <a:xfrm>
            <a:off x="6999502" y="2066797"/>
            <a:ext cx="1903171" cy="680789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mikina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7" name="Mrak 106"/>
          <p:cNvSpPr/>
          <p:nvPr/>
        </p:nvSpPr>
        <p:spPr>
          <a:xfrm>
            <a:off x="209361" y="2070898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šaty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8" name="Mrak 107"/>
          <p:cNvSpPr/>
          <p:nvPr/>
        </p:nvSpPr>
        <p:spPr>
          <a:xfrm>
            <a:off x="4736538" y="2066801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sukně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9" name="Mrak 108"/>
          <p:cNvSpPr/>
          <p:nvPr/>
        </p:nvSpPr>
        <p:spPr>
          <a:xfrm>
            <a:off x="2516974" y="2063115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kalhoty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0" name="Mrak 109"/>
          <p:cNvSpPr/>
          <p:nvPr/>
        </p:nvSpPr>
        <p:spPr>
          <a:xfrm>
            <a:off x="6999502" y="2059018"/>
            <a:ext cx="1903171" cy="680789"/>
          </a:xfrm>
          <a:prstGeom prst="cloud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košile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1" name="Mrak 110"/>
          <p:cNvSpPr/>
          <p:nvPr/>
        </p:nvSpPr>
        <p:spPr>
          <a:xfrm>
            <a:off x="215065" y="2066801"/>
            <a:ext cx="1903171" cy="680789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džíny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2" name="Mrak 111"/>
          <p:cNvSpPr/>
          <p:nvPr/>
        </p:nvSpPr>
        <p:spPr>
          <a:xfrm>
            <a:off x="4713563" y="2063115"/>
            <a:ext cx="1903171" cy="680789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 bunda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3" name="Mrak 112"/>
          <p:cNvSpPr/>
          <p:nvPr/>
        </p:nvSpPr>
        <p:spPr>
          <a:xfrm>
            <a:off x="2516974" y="2063115"/>
            <a:ext cx="1903171" cy="680789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bg1"/>
                </a:solidFill>
              </a:rPr>
              <a:t>punčocháče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14" name="Mrak 113"/>
          <p:cNvSpPr/>
          <p:nvPr/>
        </p:nvSpPr>
        <p:spPr>
          <a:xfrm>
            <a:off x="6999502" y="2066796"/>
            <a:ext cx="1903171" cy="680789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boty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115" name="Přímá spojnice 114"/>
          <p:cNvCxnSpPr/>
          <p:nvPr/>
        </p:nvCxnSpPr>
        <p:spPr>
          <a:xfrm>
            <a:off x="377406" y="3140968"/>
            <a:ext cx="121970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2832917" y="3140968"/>
            <a:ext cx="13581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>
            <a:off x="5004048" y="314096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>
            <a:off x="7092280" y="3140968"/>
            <a:ext cx="154956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856143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9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4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0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3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7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6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2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5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96296E-6 L -0.14861 -0.00185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31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861 -0.00185 L -0.28247 0.0044 " pathEditMode="relative" rAng="0" ptsTypes="AA">
                                      <p:cBhvr>
                                        <p:cTn id="9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8247 0.0044 L -0.42431 0.0044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2431 0.0044 L -0.56597 0.0044 " pathEditMode="relative" rAng="0" ptsTypes="AA">
                                      <p:cBhvr>
                                        <p:cTn id="103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6597 0.0044 L -0.70781 0.0044 " pathEditMode="relative" rAng="0" ptsTypes="AA">
                                      <p:cBhvr>
                                        <p:cTn id="107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0781 0.0044 L -0.85729 0.0044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19653E-6 L -0.15382 -0.00278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91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382 -0.00278 L -0.29549 -0.00278 " pathEditMode="relative" rAng="0" ptsTypes="AA">
                                      <p:cBhvr>
                                        <p:cTn id="12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9549 -0.00278 L -0.43733 -0.00278 " pathEditMode="relative" rAng="0" ptsTypes="AA">
                                      <p:cBhvr>
                                        <p:cTn id="12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3733 -0.00278 L -0.57899 -0.00278 " pathEditMode="relative" rAng="0" ptsTypes="AA">
                                      <p:cBhvr>
                                        <p:cTn id="128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7899 -0.00278 L -0.72083 -0.00278 " pathEditMode="relative" rAng="0" ptsTypes="AA">
                                      <p:cBhvr>
                                        <p:cTn id="132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2083 -0.00278 L -0.87031 -0.00278 " pathEditMode="relative" rAng="0" ptsTypes="AA">
                                      <p:cBhvr>
                                        <p:cTn id="13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12139E-6 L -0.15868 0.00208 " pathEditMode="relative" rAng="0" ptsTypes="AA">
                                      <p:cBhvr>
                                        <p:cTn id="14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34" y="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868 0.00208 L -0.29253 0.00208 " pathEditMode="relative" rAng="0" ptsTypes="AA">
                                      <p:cBhvr>
                                        <p:cTn id="145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9253 0.00208 L -0.44219 0.00208 " pathEditMode="relative" rAng="0" ptsTypes="AA">
                                      <p:cBhvr>
                                        <p:cTn id="149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4219 0.00208 L -0.58385 0.00208 " pathEditMode="relative" rAng="0" ptsTypes="AA">
                                      <p:cBhvr>
                                        <p:cTn id="15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8385 0.00208 L -0.71771 0.00208 " pathEditMode="relative" rAng="0" ptsTypes="AA">
                                      <p:cBhvr>
                                        <p:cTn id="15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1771 0.00208 L -0.86736 0.00208 " pathEditMode="relative" rAng="0" ptsTypes="AA">
                                      <p:cBhvr>
                                        <p:cTn id="16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7.40741E-7 L -0.15868 0.00648 " pathEditMode="relative" rAng="0" ptsTypes="AA">
                                      <p:cBhvr>
                                        <p:cTn id="16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34" y="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868 0.00648 L -0.30833 0.00648 " pathEditMode="relative" rAng="0" ptsTypes="AA">
                                      <p:cBhvr>
                                        <p:cTn id="170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0833 0.00648 L -0.45 0.00648 " pathEditMode="relative" rAng="0" ptsTypes="AA">
                                      <p:cBhvr>
                                        <p:cTn id="17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5 0.00648 L -0.58385 0.00648 " pathEditMode="relative" rAng="0" ptsTypes="AA">
                                      <p:cBhvr>
                                        <p:cTn id="17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8385 0.00648 L -0.73351 0.00648 " pathEditMode="relative" rAng="0" ptsTypes="AA">
                                      <p:cBhvr>
                                        <p:cTn id="182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3351 0.00648 L -0.88316 0.00648 " pathEditMode="relative" rAng="0" ptsTypes="AA">
                                      <p:cBhvr>
                                        <p:cTn id="18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citel\AppData\Local\Microsoft\Windows\Temporary Internet Files\Content.IE5\DE4CGPLA\MC9004323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1668" y="-315416"/>
            <a:ext cx="9366180" cy="37436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Krychle 32"/>
          <p:cNvSpPr/>
          <p:nvPr/>
        </p:nvSpPr>
        <p:spPr>
          <a:xfrm>
            <a:off x="228505" y="4652021"/>
            <a:ext cx="1665878" cy="321548"/>
          </a:xfrm>
          <a:prstGeom prst="cub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7519925" y="4652021"/>
            <a:ext cx="1665878" cy="321548"/>
          </a:xfrm>
          <a:prstGeom prst="cub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857135" y="4419857"/>
            <a:ext cx="1665878" cy="321548"/>
          </a:xfrm>
          <a:prstGeom prst="cub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1534521" y="4162340"/>
            <a:ext cx="1665878" cy="321548"/>
          </a:xfrm>
          <a:prstGeom prst="cub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2264116" y="3902097"/>
            <a:ext cx="1665878" cy="321548"/>
          </a:xfrm>
          <a:prstGeom prst="cub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3047110" y="3661224"/>
            <a:ext cx="1665878" cy="321548"/>
          </a:xfrm>
          <a:prstGeom prst="cub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6853241" y="4400130"/>
            <a:ext cx="1665878" cy="321548"/>
          </a:xfrm>
          <a:prstGeom prst="cub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6123707" y="4162340"/>
            <a:ext cx="1665878" cy="321548"/>
          </a:xfrm>
          <a:prstGeom prst="cub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5515594" y="3902926"/>
            <a:ext cx="1665878" cy="321548"/>
          </a:xfrm>
          <a:prstGeom prst="cub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rychle 41"/>
          <p:cNvSpPr/>
          <p:nvPr/>
        </p:nvSpPr>
        <p:spPr>
          <a:xfrm>
            <a:off x="4771269" y="3640915"/>
            <a:ext cx="1665878" cy="321548"/>
          </a:xfrm>
          <a:prstGeom prst="cub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Krychle 42"/>
          <p:cNvSpPr/>
          <p:nvPr/>
        </p:nvSpPr>
        <p:spPr>
          <a:xfrm>
            <a:off x="3821769" y="3406053"/>
            <a:ext cx="1782439" cy="321548"/>
          </a:xfrm>
          <a:prstGeom prst="cube">
            <a:avLst/>
          </a:prstGeom>
          <a:blipFill>
            <a:blip r:embed="rId3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Krychle 43"/>
          <p:cNvSpPr/>
          <p:nvPr/>
        </p:nvSpPr>
        <p:spPr>
          <a:xfrm>
            <a:off x="228505" y="5762318"/>
            <a:ext cx="1665878" cy="321548"/>
          </a:xfrm>
          <a:prstGeom prst="cube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Krychle 44"/>
          <p:cNvSpPr/>
          <p:nvPr/>
        </p:nvSpPr>
        <p:spPr>
          <a:xfrm>
            <a:off x="7519925" y="5762318"/>
            <a:ext cx="1665878" cy="321548"/>
          </a:xfrm>
          <a:prstGeom prst="cube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Krychle 45"/>
          <p:cNvSpPr/>
          <p:nvPr/>
        </p:nvSpPr>
        <p:spPr>
          <a:xfrm>
            <a:off x="919690" y="5531042"/>
            <a:ext cx="1665878" cy="321548"/>
          </a:xfrm>
          <a:prstGeom prst="cube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Krychle 46"/>
          <p:cNvSpPr/>
          <p:nvPr/>
        </p:nvSpPr>
        <p:spPr>
          <a:xfrm>
            <a:off x="1534521" y="5273119"/>
            <a:ext cx="1665878" cy="321548"/>
          </a:xfrm>
          <a:prstGeom prst="cube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Krychle 47"/>
          <p:cNvSpPr/>
          <p:nvPr/>
        </p:nvSpPr>
        <p:spPr>
          <a:xfrm>
            <a:off x="2241343" y="5035103"/>
            <a:ext cx="1665878" cy="321548"/>
          </a:xfrm>
          <a:prstGeom prst="cube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Krychle 48"/>
          <p:cNvSpPr/>
          <p:nvPr/>
        </p:nvSpPr>
        <p:spPr>
          <a:xfrm>
            <a:off x="3074282" y="4774603"/>
            <a:ext cx="1665878" cy="321548"/>
          </a:xfrm>
          <a:prstGeom prst="cube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Krychle 49"/>
          <p:cNvSpPr/>
          <p:nvPr/>
        </p:nvSpPr>
        <p:spPr>
          <a:xfrm>
            <a:off x="6770710" y="5531042"/>
            <a:ext cx="1665878" cy="321548"/>
          </a:xfrm>
          <a:prstGeom prst="cube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Krychle 50"/>
          <p:cNvSpPr/>
          <p:nvPr/>
        </p:nvSpPr>
        <p:spPr>
          <a:xfrm>
            <a:off x="6123707" y="5273119"/>
            <a:ext cx="1665878" cy="321548"/>
          </a:xfrm>
          <a:prstGeom prst="cube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Krychle 51"/>
          <p:cNvSpPr/>
          <p:nvPr/>
        </p:nvSpPr>
        <p:spPr>
          <a:xfrm>
            <a:off x="5494726" y="5035103"/>
            <a:ext cx="1665878" cy="321548"/>
          </a:xfrm>
          <a:prstGeom prst="cube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Krychle 52"/>
          <p:cNvSpPr/>
          <p:nvPr/>
        </p:nvSpPr>
        <p:spPr>
          <a:xfrm>
            <a:off x="4761102" y="4773741"/>
            <a:ext cx="1665878" cy="321548"/>
          </a:xfrm>
          <a:prstGeom prst="cube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Krychle 53"/>
          <p:cNvSpPr/>
          <p:nvPr/>
        </p:nvSpPr>
        <p:spPr>
          <a:xfrm>
            <a:off x="3785068" y="4531142"/>
            <a:ext cx="1830493" cy="321548"/>
          </a:xfrm>
          <a:prstGeom prst="cube">
            <a:avLst/>
          </a:prstGeom>
          <a:blipFill>
            <a:blip r:embed="rId4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4347743" y="3420326"/>
            <a:ext cx="705143" cy="1124891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1" name="Picture 17" descr="C:\Users\ucitel\AppData\Local\Microsoft\Windows\Temporary Internet Files\Content.IE5\AM1I8PN9\MM900213493[1].gif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999" y="2845992"/>
            <a:ext cx="675997" cy="79492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ucitel\AppData\Local\Microsoft\Windows\Temporary Internet Files\Content.IE5\0AI6O03E\MM900040924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0049" y="775338"/>
            <a:ext cx="1838325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ucitel\AppData\Local\Microsoft\Windows\Temporary Internet Files\Content.IE5\K0O7W0UI\MM900041072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2168" y="2673357"/>
            <a:ext cx="447675" cy="8858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Ovál 29"/>
          <p:cNvSpPr/>
          <p:nvPr/>
        </p:nvSpPr>
        <p:spPr>
          <a:xfrm>
            <a:off x="2454232" y="5654058"/>
            <a:ext cx="4371078" cy="957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Mám rád angličtinu.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9" name="Ovál 88"/>
          <p:cNvSpPr/>
          <p:nvPr/>
        </p:nvSpPr>
        <p:spPr>
          <a:xfrm>
            <a:off x="2454232" y="5691816"/>
            <a:ext cx="4371078" cy="95768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Já mám dvě ruce, dvě nohy a jeden krk. Nemám tři kolena.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0" name="Ovál 89"/>
          <p:cNvSpPr/>
          <p:nvPr/>
        </p:nvSpPr>
        <p:spPr>
          <a:xfrm>
            <a:off x="2482163" y="5650653"/>
            <a:ext cx="4371078" cy="957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Dotkni se svého nosu. </a:t>
            </a:r>
            <a:r>
              <a:rPr lang="cs-CZ" dirty="0" err="1" smtClean="0">
                <a:solidFill>
                  <a:schemeClr val="bg1"/>
                </a:solidFill>
              </a:rPr>
              <a:t>Sajmon</a:t>
            </a:r>
            <a:r>
              <a:rPr lang="cs-CZ" dirty="0" smtClean="0">
                <a:solidFill>
                  <a:schemeClr val="bg1"/>
                </a:solidFill>
              </a:rPr>
              <a:t> řekl, dotkni se mé hlavy.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1" name="Ovál 90"/>
          <p:cNvSpPr/>
          <p:nvPr/>
        </p:nvSpPr>
        <p:spPr>
          <a:xfrm>
            <a:off x="2454232" y="5650653"/>
            <a:ext cx="4371078" cy="95768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bg1"/>
                </a:solidFill>
              </a:rPr>
              <a:t>Já mám modré oči. Ty máš velké uši.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92" name="Ovál 91"/>
          <p:cNvSpPr/>
          <p:nvPr/>
        </p:nvSpPr>
        <p:spPr>
          <a:xfrm>
            <a:off x="2475378" y="5669758"/>
            <a:ext cx="4371078" cy="957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Máš na sobě tmavě modré džíny a zelené tričko?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3" name="Ovál 92"/>
          <p:cNvSpPr/>
          <p:nvPr/>
        </p:nvSpPr>
        <p:spPr>
          <a:xfrm>
            <a:off x="2482163" y="5669758"/>
            <a:ext cx="4371078" cy="95768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Jitka má na sobě černou košili a červenou sukni.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4" name="Ovál 93"/>
          <p:cNvSpPr/>
          <p:nvPr/>
        </p:nvSpPr>
        <p:spPr>
          <a:xfrm>
            <a:off x="2409480" y="5654058"/>
            <a:ext cx="4371078" cy="957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Kostka je v krabici. Ten žlutý vláček je na stole.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5" name="Ovál 94"/>
          <p:cNvSpPr/>
          <p:nvPr/>
        </p:nvSpPr>
        <p:spPr>
          <a:xfrm>
            <a:off x="2482163" y="5650653"/>
            <a:ext cx="4371078" cy="95768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Vezmi ten míč. Kde je ten </a:t>
            </a:r>
            <a:r>
              <a:rPr lang="cs-CZ" dirty="0" err="1" smtClean="0">
                <a:solidFill>
                  <a:schemeClr val="bg1"/>
                </a:solidFill>
              </a:rPr>
              <a:t>míč?Ten</a:t>
            </a:r>
            <a:r>
              <a:rPr lang="cs-CZ" dirty="0" smtClean="0">
                <a:solidFill>
                  <a:schemeClr val="bg1"/>
                </a:solidFill>
              </a:rPr>
              <a:t> míč je na podlaze.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6" name="Ovál 95"/>
          <p:cNvSpPr/>
          <p:nvPr/>
        </p:nvSpPr>
        <p:spPr>
          <a:xfrm>
            <a:off x="2482163" y="5650653"/>
            <a:ext cx="4371078" cy="957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Je to velké? Ne, to je malé. Okno je malé.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7" name="Ovál 96"/>
          <p:cNvSpPr/>
          <p:nvPr/>
        </p:nvSpPr>
        <p:spPr>
          <a:xfrm>
            <a:off x="2514775" y="5650653"/>
            <a:ext cx="4371078" cy="95768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bg1"/>
                </a:solidFill>
              </a:rPr>
              <a:t>Kolik je ti let? Je mi 9 let. Je mu 8 let. Je jí 7 let.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98" name="Ovál 97"/>
          <p:cNvSpPr/>
          <p:nvPr/>
        </p:nvSpPr>
        <p:spPr>
          <a:xfrm>
            <a:off x="2482163" y="5650653"/>
            <a:ext cx="4371078" cy="957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Kdo je to? To je maminka.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9" name="Ovál 98"/>
          <p:cNvSpPr/>
          <p:nvPr/>
        </p:nvSpPr>
        <p:spPr>
          <a:xfrm>
            <a:off x="2505611" y="5650653"/>
            <a:ext cx="4371078" cy="95768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Look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grey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watch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r>
              <a:rPr lang="cs-CZ" dirty="0" err="1" smtClean="0">
                <a:solidFill>
                  <a:schemeClr val="bg1"/>
                </a:solidFill>
              </a:rPr>
              <a:t>What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time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it</a:t>
            </a:r>
            <a:r>
              <a:rPr lang="cs-CZ" dirty="0" smtClean="0">
                <a:solidFill>
                  <a:schemeClr val="bg1"/>
                </a:solidFill>
              </a:rPr>
              <a:t>? </a:t>
            </a:r>
            <a:r>
              <a:rPr lang="cs-CZ" dirty="0" err="1" smtClean="0">
                <a:solidFill>
                  <a:schemeClr val="bg1"/>
                </a:solidFill>
              </a:rPr>
              <a:t>It‘s</a:t>
            </a:r>
            <a:r>
              <a:rPr lang="cs-CZ" dirty="0" smtClean="0">
                <a:solidFill>
                  <a:schemeClr val="bg1"/>
                </a:solidFill>
              </a:rPr>
              <a:t> ten o‘ </a:t>
            </a:r>
            <a:r>
              <a:rPr lang="cs-CZ" dirty="0" err="1" smtClean="0">
                <a:solidFill>
                  <a:schemeClr val="bg1"/>
                </a:solidFill>
              </a:rPr>
              <a:t>clock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0" name="Ovál 99"/>
          <p:cNvSpPr/>
          <p:nvPr/>
        </p:nvSpPr>
        <p:spPr>
          <a:xfrm>
            <a:off x="2527449" y="5650653"/>
            <a:ext cx="4371078" cy="957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bg1"/>
                </a:solidFill>
              </a:rPr>
              <a:t>What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time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is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it</a:t>
            </a:r>
            <a:r>
              <a:rPr lang="cs-CZ" sz="2000" dirty="0" smtClean="0">
                <a:solidFill>
                  <a:schemeClr val="bg1"/>
                </a:solidFill>
              </a:rPr>
              <a:t>? </a:t>
            </a:r>
            <a:r>
              <a:rPr lang="cs-CZ" sz="2000" dirty="0" err="1" smtClean="0">
                <a:solidFill>
                  <a:schemeClr val="bg1"/>
                </a:solidFill>
              </a:rPr>
              <a:t>It‘s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three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o‘clock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1" name="Ovál 100"/>
          <p:cNvSpPr/>
          <p:nvPr/>
        </p:nvSpPr>
        <p:spPr>
          <a:xfrm>
            <a:off x="2498226" y="5650653"/>
            <a:ext cx="4371078" cy="95768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What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it</a:t>
            </a:r>
            <a:r>
              <a:rPr lang="cs-CZ" dirty="0" smtClean="0">
                <a:solidFill>
                  <a:schemeClr val="bg1"/>
                </a:solidFill>
              </a:rPr>
              <a:t>? </a:t>
            </a:r>
            <a:r>
              <a:rPr lang="cs-CZ" dirty="0" err="1" smtClean="0">
                <a:solidFill>
                  <a:schemeClr val="bg1"/>
                </a:solidFill>
              </a:rPr>
              <a:t>It‘s</a:t>
            </a:r>
            <a:r>
              <a:rPr lang="cs-CZ" dirty="0" smtClean="0">
                <a:solidFill>
                  <a:schemeClr val="bg1"/>
                </a:solidFill>
              </a:rPr>
              <a:t>  a </a:t>
            </a:r>
            <a:r>
              <a:rPr lang="cs-CZ" dirty="0" err="1" smtClean="0">
                <a:solidFill>
                  <a:schemeClr val="bg1"/>
                </a:solidFill>
              </a:rPr>
              <a:t>rubber.Show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me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your</a:t>
            </a:r>
            <a:r>
              <a:rPr lang="cs-CZ" dirty="0" smtClean="0">
                <a:solidFill>
                  <a:schemeClr val="bg1"/>
                </a:solidFill>
              </a:rPr>
              <a:t> green </a:t>
            </a:r>
            <a:r>
              <a:rPr lang="cs-CZ" dirty="0" err="1" smtClean="0">
                <a:solidFill>
                  <a:schemeClr val="bg1"/>
                </a:solidFill>
              </a:rPr>
              <a:t>pencil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2" name="Ovál 101"/>
          <p:cNvSpPr/>
          <p:nvPr/>
        </p:nvSpPr>
        <p:spPr>
          <a:xfrm>
            <a:off x="2498226" y="5650653"/>
            <a:ext cx="4371078" cy="957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Are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dirty="0" err="1" smtClean="0">
                <a:solidFill>
                  <a:schemeClr val="bg1"/>
                </a:solidFill>
              </a:rPr>
              <a:t>ghost</a:t>
            </a:r>
            <a:r>
              <a:rPr lang="cs-CZ" dirty="0" smtClean="0">
                <a:solidFill>
                  <a:schemeClr val="bg1"/>
                </a:solidFill>
              </a:rPr>
              <a:t>? No, </a:t>
            </a:r>
            <a:r>
              <a:rPr lang="cs-CZ" dirty="0" err="1" smtClean="0">
                <a:solidFill>
                  <a:schemeClr val="bg1"/>
                </a:solidFill>
              </a:rPr>
              <a:t>I‘m</a:t>
            </a:r>
            <a:r>
              <a:rPr lang="cs-CZ" dirty="0" smtClean="0">
                <a:solidFill>
                  <a:schemeClr val="bg1"/>
                </a:solidFill>
              </a:rPr>
              <a:t> not. Are </a:t>
            </a:r>
            <a:r>
              <a:rPr lang="cs-CZ" dirty="0" err="1" smtClean="0">
                <a:solidFill>
                  <a:schemeClr val="bg1"/>
                </a:solidFill>
              </a:rPr>
              <a:t>you</a:t>
            </a:r>
            <a:r>
              <a:rPr lang="cs-CZ" dirty="0" smtClean="0">
                <a:solidFill>
                  <a:schemeClr val="bg1"/>
                </a:solidFill>
              </a:rPr>
              <a:t> a </a:t>
            </a:r>
            <a:r>
              <a:rPr lang="cs-CZ" dirty="0" err="1" smtClean="0">
                <a:solidFill>
                  <a:schemeClr val="bg1"/>
                </a:solidFill>
              </a:rPr>
              <a:t>witch</a:t>
            </a:r>
            <a:r>
              <a:rPr lang="cs-CZ" dirty="0" smtClean="0">
                <a:solidFill>
                  <a:schemeClr val="bg1"/>
                </a:solidFill>
              </a:rPr>
              <a:t>? </a:t>
            </a:r>
            <a:r>
              <a:rPr lang="cs-CZ" dirty="0" err="1" smtClean="0">
                <a:solidFill>
                  <a:schemeClr val="bg1"/>
                </a:solidFill>
              </a:rPr>
              <a:t>Yes</a:t>
            </a:r>
            <a:r>
              <a:rPr lang="cs-CZ" dirty="0" smtClean="0">
                <a:solidFill>
                  <a:schemeClr val="bg1"/>
                </a:solidFill>
              </a:rPr>
              <a:t>, I </a:t>
            </a:r>
            <a:r>
              <a:rPr lang="cs-CZ" dirty="0" err="1" smtClean="0">
                <a:solidFill>
                  <a:schemeClr val="bg1"/>
                </a:solidFill>
              </a:rPr>
              <a:t>am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3" name="Ovál 102"/>
          <p:cNvSpPr/>
          <p:nvPr/>
        </p:nvSpPr>
        <p:spPr>
          <a:xfrm>
            <a:off x="2505611" y="5650653"/>
            <a:ext cx="4371078" cy="95768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bg1"/>
                </a:solidFill>
              </a:rPr>
              <a:t>Put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it</a:t>
            </a:r>
            <a:r>
              <a:rPr lang="cs-CZ" sz="2000" dirty="0" smtClean="0">
                <a:solidFill>
                  <a:schemeClr val="bg1"/>
                </a:solidFill>
              </a:rPr>
              <a:t> on </a:t>
            </a:r>
            <a:r>
              <a:rPr lang="cs-CZ" sz="2000" dirty="0" err="1" smtClean="0">
                <a:solidFill>
                  <a:schemeClr val="bg1"/>
                </a:solidFill>
              </a:rPr>
              <a:t>the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shelf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cs-CZ" sz="2000" dirty="0" err="1" smtClean="0">
                <a:solidFill>
                  <a:schemeClr val="bg1"/>
                </a:solidFill>
              </a:rPr>
              <a:t>The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shelf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is</a:t>
            </a:r>
            <a:r>
              <a:rPr lang="cs-CZ" sz="2000" dirty="0" smtClean="0">
                <a:solidFill>
                  <a:schemeClr val="bg1"/>
                </a:solidFill>
              </a:rPr>
              <a:t> long and </a:t>
            </a:r>
            <a:r>
              <a:rPr lang="cs-CZ" sz="2000" dirty="0" err="1" smtClean="0">
                <a:solidFill>
                  <a:schemeClr val="bg1"/>
                </a:solidFill>
              </a:rPr>
              <a:t>orange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4" name="Ovál 103"/>
          <p:cNvSpPr/>
          <p:nvPr/>
        </p:nvSpPr>
        <p:spPr>
          <a:xfrm>
            <a:off x="2514775" y="5650653"/>
            <a:ext cx="4371078" cy="957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bg1"/>
                </a:solidFill>
              </a:rPr>
              <a:t>This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is</a:t>
            </a:r>
            <a:r>
              <a:rPr lang="cs-CZ" sz="2000" dirty="0" smtClean="0">
                <a:solidFill>
                  <a:schemeClr val="bg1"/>
                </a:solidFill>
              </a:rPr>
              <a:t> a </a:t>
            </a:r>
            <a:r>
              <a:rPr lang="cs-CZ" sz="2000" dirty="0" err="1" smtClean="0">
                <a:solidFill>
                  <a:schemeClr val="bg1"/>
                </a:solidFill>
              </a:rPr>
              <a:t>white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board.This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book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is</a:t>
            </a:r>
            <a:r>
              <a:rPr lang="cs-CZ" sz="2000" dirty="0" smtClean="0">
                <a:solidFill>
                  <a:schemeClr val="bg1"/>
                </a:solidFill>
              </a:rPr>
              <a:t> mine.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5" name="Ovál 104"/>
          <p:cNvSpPr/>
          <p:nvPr/>
        </p:nvSpPr>
        <p:spPr>
          <a:xfrm>
            <a:off x="2482163" y="5650653"/>
            <a:ext cx="4371078" cy="95768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bg1"/>
                </a:solidFill>
              </a:rPr>
              <a:t>Count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with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me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6 + 5 =? </a:t>
            </a:r>
            <a:r>
              <a:rPr lang="cs-CZ" sz="2000" dirty="0" err="1" smtClean="0">
                <a:solidFill>
                  <a:schemeClr val="bg1"/>
                </a:solidFill>
              </a:rPr>
              <a:t>How</a:t>
            </a:r>
            <a:r>
              <a:rPr lang="cs-CZ" sz="2000" dirty="0" smtClean="0">
                <a:solidFill>
                  <a:schemeClr val="bg1"/>
                </a:solidFill>
              </a:rPr>
              <a:t> many?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6" name="Ovál 105"/>
          <p:cNvSpPr/>
          <p:nvPr/>
        </p:nvSpPr>
        <p:spPr>
          <a:xfrm>
            <a:off x="2482163" y="5650653"/>
            <a:ext cx="4371078" cy="957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bg1"/>
                </a:solidFill>
              </a:rPr>
              <a:t>This</a:t>
            </a:r>
            <a:r>
              <a:rPr lang="cs-CZ" sz="2000" dirty="0" smtClean="0">
                <a:solidFill>
                  <a:schemeClr val="bg1"/>
                </a:solidFill>
              </a:rPr>
              <a:t> box </a:t>
            </a:r>
            <a:r>
              <a:rPr lang="cs-CZ" sz="2000" dirty="0" err="1" smtClean="0">
                <a:solidFill>
                  <a:schemeClr val="bg1"/>
                </a:solidFill>
              </a:rPr>
              <a:t>is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brown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cs-CZ" sz="2000" dirty="0" err="1" smtClean="0">
                <a:solidFill>
                  <a:schemeClr val="bg1"/>
                </a:solidFill>
              </a:rPr>
              <a:t>It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is</a:t>
            </a:r>
            <a:r>
              <a:rPr lang="cs-CZ" sz="2000" dirty="0" smtClean="0">
                <a:solidFill>
                  <a:schemeClr val="bg1"/>
                </a:solidFill>
              </a:rPr>
              <a:t> big and </a:t>
            </a:r>
            <a:r>
              <a:rPr lang="cs-CZ" sz="2000" dirty="0" err="1" smtClean="0">
                <a:solidFill>
                  <a:schemeClr val="bg1"/>
                </a:solidFill>
              </a:rPr>
              <a:t>ligt</a:t>
            </a:r>
            <a:r>
              <a:rPr lang="cs-CZ" sz="2000" dirty="0" smtClean="0">
                <a:solidFill>
                  <a:schemeClr val="bg1"/>
                </a:solidFill>
              </a:rPr>
              <a:t> blue.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7" name="Ovál 106"/>
          <p:cNvSpPr/>
          <p:nvPr/>
        </p:nvSpPr>
        <p:spPr>
          <a:xfrm>
            <a:off x="2482163" y="5650653"/>
            <a:ext cx="4371078" cy="95768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My </a:t>
            </a:r>
            <a:r>
              <a:rPr lang="cs-CZ" sz="2000" dirty="0" err="1" smtClean="0">
                <a:solidFill>
                  <a:schemeClr val="bg1"/>
                </a:solidFill>
              </a:rPr>
              <a:t>pen</a:t>
            </a:r>
            <a:r>
              <a:rPr lang="cs-CZ" sz="2000" dirty="0" smtClean="0">
                <a:solidFill>
                  <a:schemeClr val="bg1"/>
                </a:solidFill>
              </a:rPr>
              <a:t>, </a:t>
            </a:r>
            <a:r>
              <a:rPr lang="cs-CZ" sz="2000" dirty="0" err="1" smtClean="0">
                <a:solidFill>
                  <a:schemeClr val="bg1"/>
                </a:solidFill>
              </a:rPr>
              <a:t>please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cs-CZ" sz="2000" dirty="0" err="1" smtClean="0">
                <a:solidFill>
                  <a:schemeClr val="bg1"/>
                </a:solidFill>
              </a:rPr>
              <a:t>Here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you</a:t>
            </a:r>
            <a:r>
              <a:rPr lang="cs-CZ" sz="2000" dirty="0" smtClean="0">
                <a:solidFill>
                  <a:schemeClr val="bg1"/>
                </a:solidFill>
              </a:rPr>
              <a:t> are. </a:t>
            </a:r>
            <a:r>
              <a:rPr lang="cs-CZ" sz="2000" dirty="0" err="1" smtClean="0">
                <a:solidFill>
                  <a:schemeClr val="bg1"/>
                </a:solidFill>
              </a:rPr>
              <a:t>Thank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you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8" name="Ovál 107"/>
          <p:cNvSpPr/>
          <p:nvPr/>
        </p:nvSpPr>
        <p:spPr>
          <a:xfrm>
            <a:off x="2514775" y="5650653"/>
            <a:ext cx="4371078" cy="957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Good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afternoom,mum.Good</a:t>
            </a:r>
            <a:r>
              <a:rPr lang="cs-CZ" dirty="0" smtClean="0">
                <a:solidFill>
                  <a:schemeClr val="bg1"/>
                </a:solidFill>
              </a:rPr>
              <a:t> night, </a:t>
            </a:r>
            <a:r>
              <a:rPr lang="cs-CZ" dirty="0" err="1" smtClean="0">
                <a:solidFill>
                  <a:schemeClr val="bg1"/>
                </a:solidFill>
              </a:rPr>
              <a:t>grandpa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9" name="Ovál 108"/>
          <p:cNvSpPr/>
          <p:nvPr/>
        </p:nvSpPr>
        <p:spPr>
          <a:xfrm>
            <a:off x="2482163" y="5650653"/>
            <a:ext cx="4371078" cy="95768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>
                <a:solidFill>
                  <a:schemeClr val="bg1"/>
                </a:solidFill>
              </a:rPr>
              <a:t>Good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morning</a:t>
            </a:r>
            <a:r>
              <a:rPr lang="cs-CZ" sz="2000" dirty="0" smtClean="0">
                <a:solidFill>
                  <a:schemeClr val="bg1"/>
                </a:solidFill>
              </a:rPr>
              <a:t>, </a:t>
            </a:r>
            <a:r>
              <a:rPr lang="cs-CZ" sz="2000" dirty="0" err="1" smtClean="0">
                <a:solidFill>
                  <a:schemeClr val="bg1"/>
                </a:solidFill>
              </a:rPr>
              <a:t>children</a:t>
            </a:r>
            <a:r>
              <a:rPr lang="cs-CZ" sz="2000" dirty="0" smtClean="0">
                <a:solidFill>
                  <a:schemeClr val="bg1"/>
                </a:solidFill>
              </a:rPr>
              <a:t>. </a:t>
            </a:r>
            <a:r>
              <a:rPr lang="cs-CZ" sz="2000" dirty="0" err="1" smtClean="0">
                <a:solidFill>
                  <a:schemeClr val="bg1"/>
                </a:solidFill>
              </a:rPr>
              <a:t>I‘m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your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teacher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0" name="Ovál 109"/>
          <p:cNvSpPr/>
          <p:nvPr/>
        </p:nvSpPr>
        <p:spPr>
          <a:xfrm>
            <a:off x="2482163" y="5650653"/>
            <a:ext cx="4371078" cy="957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bg1"/>
                </a:solidFill>
              </a:rPr>
              <a:t>Stand</a:t>
            </a:r>
            <a:r>
              <a:rPr lang="cs-CZ" sz="1600" dirty="0" smtClean="0">
                <a:solidFill>
                  <a:schemeClr val="bg1"/>
                </a:solidFill>
              </a:rPr>
              <a:t> up, </a:t>
            </a:r>
            <a:r>
              <a:rPr lang="cs-CZ" sz="1600" dirty="0" err="1" smtClean="0">
                <a:solidFill>
                  <a:schemeClr val="bg1"/>
                </a:solidFill>
              </a:rPr>
              <a:t>please</a:t>
            </a:r>
            <a:r>
              <a:rPr lang="cs-CZ" sz="1600" dirty="0" smtClean="0">
                <a:solidFill>
                  <a:schemeClr val="bg1"/>
                </a:solidFill>
              </a:rPr>
              <a:t>. Listen. </a:t>
            </a:r>
            <a:r>
              <a:rPr lang="cs-CZ" sz="1600" dirty="0" err="1" smtClean="0">
                <a:solidFill>
                  <a:schemeClr val="bg1"/>
                </a:solidFill>
              </a:rPr>
              <a:t>Look</a:t>
            </a:r>
            <a:r>
              <a:rPr lang="cs-CZ" sz="1600" dirty="0" smtClean="0">
                <a:solidFill>
                  <a:schemeClr val="bg1"/>
                </a:solidFill>
              </a:rPr>
              <a:t>.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11" name="Ovál 110"/>
          <p:cNvSpPr/>
          <p:nvPr/>
        </p:nvSpPr>
        <p:spPr>
          <a:xfrm>
            <a:off x="2482163" y="5650653"/>
            <a:ext cx="4371078" cy="95768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I </a:t>
            </a:r>
            <a:r>
              <a:rPr lang="cs-CZ" sz="2000" dirty="0" err="1" smtClean="0">
                <a:solidFill>
                  <a:schemeClr val="bg1"/>
                </a:solidFill>
              </a:rPr>
              <a:t>am</a:t>
            </a:r>
            <a:r>
              <a:rPr lang="cs-CZ" sz="2000" dirty="0" smtClean="0">
                <a:solidFill>
                  <a:schemeClr val="bg1"/>
                </a:solidFill>
              </a:rPr>
              <a:t> not </a:t>
            </a:r>
            <a:r>
              <a:rPr lang="cs-CZ" sz="2000" dirty="0" err="1" smtClean="0">
                <a:solidFill>
                  <a:schemeClr val="bg1"/>
                </a:solidFill>
              </a:rPr>
              <a:t>English</a:t>
            </a:r>
            <a:r>
              <a:rPr lang="cs-CZ" sz="2000" dirty="0" smtClean="0">
                <a:solidFill>
                  <a:schemeClr val="bg1"/>
                </a:solidFill>
              </a:rPr>
              <a:t>. I </a:t>
            </a:r>
            <a:r>
              <a:rPr lang="cs-CZ" sz="2000" dirty="0" err="1" smtClean="0">
                <a:solidFill>
                  <a:schemeClr val="bg1"/>
                </a:solidFill>
              </a:rPr>
              <a:t>am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American</a:t>
            </a:r>
            <a:r>
              <a:rPr lang="cs-CZ" sz="2000" dirty="0" smtClean="0">
                <a:solidFill>
                  <a:schemeClr val="bg1"/>
                </a:solidFill>
              </a:rPr>
              <a:t>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2" name="Ovál 111"/>
          <p:cNvSpPr/>
          <p:nvPr/>
        </p:nvSpPr>
        <p:spPr>
          <a:xfrm>
            <a:off x="2482163" y="5650653"/>
            <a:ext cx="4371078" cy="9576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Hello, I </a:t>
            </a:r>
            <a:r>
              <a:rPr lang="cs-CZ" sz="2000" dirty="0" err="1" smtClean="0">
                <a:solidFill>
                  <a:schemeClr val="bg1"/>
                </a:solidFill>
              </a:rPr>
              <a:t>am</a:t>
            </a:r>
            <a:r>
              <a:rPr lang="cs-CZ" sz="2000" dirty="0" smtClean="0">
                <a:solidFill>
                  <a:schemeClr val="bg1"/>
                </a:solidFill>
              </a:rPr>
              <a:t> Hana. I </a:t>
            </a:r>
            <a:r>
              <a:rPr lang="cs-CZ" sz="2000" dirty="0" err="1" smtClean="0">
                <a:solidFill>
                  <a:schemeClr val="bg1"/>
                </a:solidFill>
              </a:rPr>
              <a:t>am</a:t>
            </a:r>
            <a:r>
              <a:rPr lang="cs-CZ" sz="2000" dirty="0" smtClean="0">
                <a:solidFill>
                  <a:schemeClr val="bg1"/>
                </a:solidFill>
              </a:rPr>
              <a:t> Czech.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58" name="Picture 2" descr="C:\Users\ucitel\AppData\Local\Microsoft\Windows\Temporary Internet Files\Content.IE5\1FFKLJ63\MC9001493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910" y="3605276"/>
            <a:ext cx="1077836" cy="12077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13" descr="C:\Users\ucitel\AppData\Local\Microsoft\Windows\Temporary Internet Files\Content.IE5\DE4CGPLA\MC90014932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910" y="4372843"/>
            <a:ext cx="1411496" cy="15174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3" descr="C:\Users\ucitel\AppData\Local\Microsoft\Windows\Temporary Internet Files\Content.IE5\K0O7W0UI\MC90023055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0479" y="3285355"/>
            <a:ext cx="824033" cy="14569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11" descr="C:\Users\ucitel\AppData\Local\Microsoft\Windows\Temporary Internet Files\Content.IE5\TXR4RTKA\MC90014932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388733" y="4580631"/>
            <a:ext cx="766354" cy="14060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8029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1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6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6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6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1" dur="2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2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1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76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1" dur="2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6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1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96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1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06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1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6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1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2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15607E-6 L 0.06875 -0.03445 " pathEditMode="relative" rAng="0" ptsTypes="AA">
                                      <p:cBhvr>
                                        <p:cTn id="13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8" y="-17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875 -0.03445 L 0.15538 -0.07653 " pathEditMode="relative" rAng="0" ptsTypes="AA">
                                      <p:cBhvr>
                                        <p:cTn id="136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2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5538 -0.07653 L 0.24201 -0.11838 " pathEditMode="relative" rAng="0" ptsTypes="AA">
                                      <p:cBhvr>
                                        <p:cTn id="140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2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4201 -0.11838 L 0.32864 -0.14983 " pathEditMode="relative" rAng="0" ptsTypes="AA">
                                      <p:cBhvr>
                                        <p:cTn id="144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15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2864 -0.14983 L 0.42309 -0.1815 " pathEditMode="relative" rAng="0" ptsTypes="AA">
                                      <p:cBhvr>
                                        <p:cTn id="14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22" y="-15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2309 -0.18148 L 0.27674 -0.43935 " pathEditMode="relative" rAng="0" ptsTypes="AA">
                                      <p:cBhvr>
                                        <p:cTn id="152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26" y="-1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73988E-6 L 0.05833 -0.02589 " pathEditMode="relative" rAng="0" ptsTypes="AA">
                                      <p:cBhvr>
                                        <p:cTn id="15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7" y="-12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833 -0.02589 L 0.14496 -0.06797 " pathEditMode="relative" rAng="0" ptsTypes="AA">
                                      <p:cBhvr>
                                        <p:cTn id="161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23" y="-2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496 -0.06797 L 0.22378 -0.09942 " pathEditMode="relative" rAng="0" ptsTypes="AA">
                                      <p:cBhvr>
                                        <p:cTn id="16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41" y="-15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2378 -0.09942 L 0.30243 -0.14127 " pathEditMode="relative" rAng="0" ptsTypes="AA">
                                      <p:cBhvr>
                                        <p:cTn id="16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24" y="-2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0243 -0.14127 L 0.40486 -0.17271 " pathEditMode="relative" rAng="0" ptsTypes="AA">
                                      <p:cBhvr>
                                        <p:cTn id="17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22" y="-15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0486 -0.17269 L 0.43976 -0.61574 " pathEditMode="relative" rAng="0" ptsTypes="AA">
                                      <p:cBhvr>
                                        <p:cTn id="17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6" y="-2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77457E-6 L -0.0776 -0.03329 " pathEditMode="relative" rAng="0" ptsTypes="AA">
                                      <p:cBhvr>
                                        <p:cTn id="18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89" y="-16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76 -0.0333 L -0.14461 -0.06405 " pathEditMode="relative" rAng="0" ptsTypes="AA">
                                      <p:cBhvr>
                                        <p:cTn id="18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51" y="-15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461 -0.06405 L -0.22343 -0.10613 " pathEditMode="relative" rAng="0" ptsTypes="AA">
                                      <p:cBhvr>
                                        <p:cTn id="190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-2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2343 -0.10613 L -0.30208 -0.14821 " pathEditMode="relative" rAng="0" ptsTypes="AA">
                                      <p:cBhvr>
                                        <p:cTn id="19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-2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0208 -0.14821 L -0.3967 -0.17942 " pathEditMode="relative" rAng="0" ptsTypes="AA">
                                      <p:cBhvr>
                                        <p:cTn id="198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40" y="-15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967 -0.1794 L -0.53559 -0.45278 " pathEditMode="relative" rAng="0" ptsTypes="AA">
                                      <p:cBhvr>
                                        <p:cTn id="20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44" y="-1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15607E-6 L -0.07205 -0.03723 " pathEditMode="relative" rAng="0" ptsTypes="AA">
                                      <p:cBhvr>
                                        <p:cTn id="207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" y="-18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205 -0.03723 L -0.14306 -0.07931 " pathEditMode="relative" rAng="0" ptsTypes="AA">
                                      <p:cBhvr>
                                        <p:cTn id="211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59" y="-2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2" fill="hold">
                      <p:stCondLst>
                        <p:cond delay="indefinite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306 -0.07931 L -0.22171 -0.12116 " pathEditMode="relative" rAng="0" ptsTypes="AA">
                                      <p:cBhvr>
                                        <p:cTn id="215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-2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2171 -0.12116 L -0.30052 -0.1526 " pathEditMode="relative" rAng="0" ptsTypes="AA">
                                      <p:cBhvr>
                                        <p:cTn id="219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-15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0052 -0.1526 L -0.39497 -0.18405 " pathEditMode="relative" rAng="0" ptsTypes="AA">
                                      <p:cBhvr>
                                        <p:cTn id="223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22" y="-15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9497 -0.18402 L -0.31841 -0.59745 " pathEditMode="relative" rAng="0" ptsTypes="AA">
                                      <p:cBhvr>
                                        <p:cTn id="227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19" y="-20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  <p:bldLst>
      <p:bldP spid="30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692696"/>
            <a:ext cx="65044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Ilustrace – </a:t>
            </a:r>
            <a:r>
              <a:rPr lang="cs-CZ" sz="3200" dirty="0" smtClean="0">
                <a:hlinkClick r:id="rId2"/>
              </a:rPr>
              <a:t>www.office.</a:t>
            </a:r>
            <a:r>
              <a:rPr lang="cs-CZ" sz="3200" dirty="0" err="1" smtClean="0">
                <a:hlinkClick r:id="rId2"/>
              </a:rPr>
              <a:t>microsoft.com</a:t>
            </a:r>
            <a:endParaRPr lang="cs-CZ" sz="3200" dirty="0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lux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158</TotalTime>
  <Words>547</Words>
  <Application>Microsoft Office PowerPoint</Application>
  <PresentationFormat>Předvádění na obrazovce (4:3)</PresentationFormat>
  <Paragraphs>116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Deluxe</vt:lpstr>
      <vt:lpstr>Administrativní</vt:lpstr>
      <vt:lpstr>Snímek 1</vt:lpstr>
      <vt:lpstr>ANOTACE:</vt:lpstr>
      <vt:lpstr>AJ 4         MY BODY + my jeans                   + věty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 3        MY BODY + my jeans</dc:title>
  <dc:creator>MatejovicovaA</dc:creator>
  <cp:lastModifiedBy>ředitelka</cp:lastModifiedBy>
  <cp:revision>25</cp:revision>
  <dcterms:created xsi:type="dcterms:W3CDTF">2013-02-19T04:36:06Z</dcterms:created>
  <dcterms:modified xsi:type="dcterms:W3CDTF">2013-07-04T09:33:40Z</dcterms:modified>
</cp:coreProperties>
</file>