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5855A5-FEC7-4059-91F2-140BA5CBF0C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84E42-8DA6-4D53-84D7-5810F0C71E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143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6725101"/>
              </p:ext>
            </p:extLst>
          </p:nvPr>
        </p:nvGraphicFramePr>
        <p:xfrm>
          <a:off x="1071539" y="1451610"/>
          <a:ext cx="6858048" cy="5120665"/>
        </p:xfrm>
        <a:graphic>
          <a:graphicData uri="http://schemas.openxmlformats.org/drawingml/2006/table">
            <a:tbl>
              <a:tblPr/>
              <a:tblGrid>
                <a:gridCol w="2536870"/>
                <a:gridCol w="4321178"/>
              </a:tblGrid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Skrývačky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ke zpestření výuky českého jazyka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86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si procvičí pozornost, dokáží se orientovat ve větě a slovech.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skrývačka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16.10.2013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000100" y="928670"/>
            <a:ext cx="921543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71736" y="285728"/>
            <a:ext cx="33672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u="sng" dirty="0" smtClean="0">
                <a:solidFill>
                  <a:srgbClr val="0070C0"/>
                </a:solidFill>
              </a:rPr>
              <a:t>Skrývačky</a:t>
            </a:r>
            <a:endParaRPr lang="cs-CZ" sz="6000" b="1" i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71604" y="1428736"/>
            <a:ext cx="5840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Najdi v uvedených větách části lidského těla:</a:t>
            </a:r>
            <a:endParaRPr lang="cs-CZ" sz="24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2214554"/>
            <a:ext cx="242889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2071678"/>
            <a:ext cx="214314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3214686"/>
            <a:ext cx="2428892" cy="2686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785794"/>
            <a:ext cx="48169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/>
              <a:t>Moje nová paruka má černou barvu.</a:t>
            </a:r>
            <a:endParaRPr lang="cs-CZ" sz="24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714348" y="1857364"/>
            <a:ext cx="29329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Máš rád víno Hynku 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2928934"/>
            <a:ext cx="5315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Pepa donesl nákup, ale citrón zapomněl.</a:t>
            </a:r>
            <a:endParaRPr lang="cs-CZ" sz="24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4000504"/>
            <a:ext cx="3485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Proč kamarádíš s Jardou ?</a:t>
            </a:r>
            <a:endParaRPr lang="cs-CZ" sz="24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5214950"/>
            <a:ext cx="4876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Dobří školáci se vždy pilně připravují.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1214422"/>
            <a:ext cx="757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ruka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71670" y="2285992"/>
            <a:ext cx="809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nohy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3357562"/>
            <a:ext cx="8611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palec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8662" y="4429132"/>
            <a:ext cx="774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očka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42976" y="5715016"/>
            <a:ext cx="953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bříško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  <p:bldP spid="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642918"/>
            <a:ext cx="4469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Červeného rybízu bylo letos málo.</a:t>
            </a:r>
            <a:endParaRPr lang="cs-CZ" sz="24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857364"/>
            <a:ext cx="4664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Ohař a sysel jsou dvě různá zvířata.</a:t>
            </a:r>
            <a:endParaRPr lang="cs-CZ" sz="24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000372"/>
            <a:ext cx="3160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Milouš kope do balónu.</a:t>
            </a:r>
            <a:endParaRPr lang="cs-CZ" sz="24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71942"/>
            <a:ext cx="4109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Chci napřed lok tímhle brčkem.</a:t>
            </a:r>
            <a:endParaRPr lang="cs-CZ" sz="24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5214950"/>
            <a:ext cx="3694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To je tvá ředkvička Kamile ?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1142984"/>
            <a:ext cx="770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zuby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4414" y="2285992"/>
            <a:ext cx="716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řasy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14414" y="3429000"/>
            <a:ext cx="930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ouško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3042" y="4572008"/>
            <a:ext cx="1334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předloktí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00166" y="5715016"/>
            <a:ext cx="857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tváře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64291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167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5</cp:revision>
  <dcterms:created xsi:type="dcterms:W3CDTF">2013-10-14T17:03:00Z</dcterms:created>
  <dcterms:modified xsi:type="dcterms:W3CDTF">2013-10-15T08:26:18Z</dcterms:modified>
</cp:coreProperties>
</file>