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62" r:id="rId4"/>
    <p:sldId id="257" r:id="rId5"/>
    <p:sldId id="260" r:id="rId6"/>
    <p:sldId id="259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768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VY_32_INOVACE_11C_14_Alkalické kovy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7E277193-97FF-4C6B-92A9-959C3F37FE6D}" type="presOf" srcId="{445C7998-7549-48B0-BD68-D4F0167F02E5}" destId="{BC35EE03-4121-4EF9-923D-7CB6D30D358D}" srcOrd="0" destOrd="0" presId="urn:microsoft.com/office/officeart/2005/8/layout/target3"/>
    <dgm:cxn modelId="{0819E771-081D-461B-B16C-64319BD84FF9}" type="presOf" srcId="{9F18DD90-522E-4A06-9EDB-3FF7C7EB6637}" destId="{932F2F5B-E5E6-4E00-9503-10413FFBA7E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20C5E52-8856-41FC-9865-CFBCED9D91B7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7A84EE3D-8BB2-4325-8DBD-7F49A04960B2}" type="presOf" srcId="{FBBFC3EA-9D9D-4F3A-BEA6-9C2C0E46BF20}" destId="{601CDFA2-8205-4060-95D5-B0A001D0D0E3}" srcOrd="0" destOrd="0" presId="urn:microsoft.com/office/officeart/2005/8/layout/target3"/>
    <dgm:cxn modelId="{46AAB677-448E-4602-A3BF-9CB1EC75B9BB}" type="presOf" srcId="{0C6E1E16-08A6-4B86-AB9F-749A7749D4C9}" destId="{D8344A4C-A59C-418B-AE84-1CF03F62012F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E43C349-2891-4F86-B709-A7FC62F4B87C}" type="presOf" srcId="{445C7998-7549-48B0-BD68-D4F0167F02E5}" destId="{4D19AB04-24FA-40C2-B203-52AE3D15E171}" srcOrd="1" destOrd="0" presId="urn:microsoft.com/office/officeart/2005/8/layout/target3"/>
    <dgm:cxn modelId="{3C4381B1-CE65-47B6-98DB-A352BB898145}" type="presOf" srcId="{9F18DD90-522E-4A06-9EDB-3FF7C7EB6637}" destId="{D102FEF8-6917-41D2-AE5D-914C1EA8F84A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6942A01-539B-4838-970E-3DFF0AE20D54}" type="presOf" srcId="{019433A1-1324-4DE1-9E6F-32B851095F74}" destId="{83FE2C4A-F11C-43B1-9923-1AFAA324438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FA7E533C-A6D7-40F6-AF04-0C42E67CB432}" type="presOf" srcId="{FBBFC3EA-9D9D-4F3A-BEA6-9C2C0E46BF20}" destId="{3F478621-DC04-4E99-8ED0-6EF817E39D41}" srcOrd="1" destOrd="0" presId="urn:microsoft.com/office/officeart/2005/8/layout/target3"/>
    <dgm:cxn modelId="{AC3722E8-27AC-4EAB-A6AD-2A968B6C5894}" type="presOf" srcId="{C73C7642-F245-4585-8F88-243F9FAEF6CA}" destId="{0E0F4EFC-82FA-4EC4-801E-BC2F931EC339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56DF347-2642-4662-B4A4-42B4B5868C45}" type="presOf" srcId="{EBC41103-E2E5-4D48-9B4B-425520D3D098}" destId="{D3CEBA79-51F7-49AC-8104-9DE2B978BFF4}" srcOrd="1" destOrd="0" presId="urn:microsoft.com/office/officeart/2005/8/layout/target3"/>
    <dgm:cxn modelId="{E687D3AD-8324-49DA-87BD-120FFEFF5B84}" type="presOf" srcId="{C73C7642-F245-4585-8F88-243F9FAEF6CA}" destId="{304CA11A-E17E-4999-A128-C72BF543B20D}" srcOrd="0" destOrd="0" presId="urn:microsoft.com/office/officeart/2005/8/layout/target3"/>
    <dgm:cxn modelId="{017E3B45-33CE-4DC1-8973-6E233CE0D3E9}" type="presOf" srcId="{0C6E1E16-08A6-4B86-AB9F-749A7749D4C9}" destId="{B7652895-8F40-40B1-8BC2-AD2A1592E4B6}" srcOrd="1" destOrd="0" presId="urn:microsoft.com/office/officeart/2005/8/layout/target3"/>
    <dgm:cxn modelId="{25327F2A-B2AB-4558-924F-791A8826EC32}" type="presOf" srcId="{019433A1-1324-4DE1-9E6F-32B851095F74}" destId="{CC1D5B29-8413-4412-9F6D-55E531B84639}" srcOrd="0" destOrd="0" presId="urn:microsoft.com/office/officeart/2005/8/layout/target3"/>
    <dgm:cxn modelId="{A37B7BD7-0456-4E89-95EB-F0F870E2F2C4}" type="presOf" srcId="{EBC41103-E2E5-4D48-9B4B-425520D3D098}" destId="{F732C171-B6A8-40AC-BE86-9061B3C3D3B8}" srcOrd="0" destOrd="0" presId="urn:microsoft.com/office/officeart/2005/8/layout/target3"/>
    <dgm:cxn modelId="{71E11380-843D-4520-8DD7-F2E74890B897}" type="presParOf" srcId="{71045F8C-00FA-488E-A7BD-E2E6753D979D}" destId="{3577EC6B-C980-4F34-8C69-4365E7B8FC8C}" srcOrd="0" destOrd="0" presId="urn:microsoft.com/office/officeart/2005/8/layout/target3"/>
    <dgm:cxn modelId="{910AC95D-771C-4EB7-9ED8-91D6AC5D00B9}" type="presParOf" srcId="{71045F8C-00FA-488E-A7BD-E2E6753D979D}" destId="{6940EB87-DC1D-4BC3-9408-9AC2E1FFC039}" srcOrd="1" destOrd="0" presId="urn:microsoft.com/office/officeart/2005/8/layout/target3"/>
    <dgm:cxn modelId="{78597123-7681-4FF4-BEBA-2A65724FDD26}" type="presParOf" srcId="{71045F8C-00FA-488E-A7BD-E2E6753D979D}" destId="{BC35EE03-4121-4EF9-923D-7CB6D30D358D}" srcOrd="2" destOrd="0" presId="urn:microsoft.com/office/officeart/2005/8/layout/target3"/>
    <dgm:cxn modelId="{5C4F6030-5AB3-4B76-9CD0-600D639E3C40}" type="presParOf" srcId="{71045F8C-00FA-488E-A7BD-E2E6753D979D}" destId="{D3840DFA-901C-4049-8AB2-27AC2BA34540}" srcOrd="3" destOrd="0" presId="urn:microsoft.com/office/officeart/2005/8/layout/target3"/>
    <dgm:cxn modelId="{2D2D778B-12A0-47FD-9CE6-75ABDD16403E}" type="presParOf" srcId="{71045F8C-00FA-488E-A7BD-E2E6753D979D}" destId="{5BDA8D49-C64C-4FDF-ACCF-171444A32B21}" srcOrd="4" destOrd="0" presId="urn:microsoft.com/office/officeart/2005/8/layout/target3"/>
    <dgm:cxn modelId="{2721BC9B-723B-4EB4-8375-E418645AE275}" type="presParOf" srcId="{71045F8C-00FA-488E-A7BD-E2E6753D979D}" destId="{D8344A4C-A59C-418B-AE84-1CF03F62012F}" srcOrd="5" destOrd="0" presId="urn:microsoft.com/office/officeart/2005/8/layout/target3"/>
    <dgm:cxn modelId="{41587198-01D6-4A9C-AB04-4148EDB5CB96}" type="presParOf" srcId="{71045F8C-00FA-488E-A7BD-E2E6753D979D}" destId="{57DDA582-354B-4295-AE97-083B34E96D1A}" srcOrd="6" destOrd="0" presId="urn:microsoft.com/office/officeart/2005/8/layout/target3"/>
    <dgm:cxn modelId="{C362AADD-9BCE-4A4C-84CF-88AC1573CFDA}" type="presParOf" srcId="{71045F8C-00FA-488E-A7BD-E2E6753D979D}" destId="{4A11C032-4DF2-44E5-8C80-1286B3D4B133}" srcOrd="7" destOrd="0" presId="urn:microsoft.com/office/officeart/2005/8/layout/target3"/>
    <dgm:cxn modelId="{C70EDE89-5642-40A2-8512-FD9650D5D57D}" type="presParOf" srcId="{71045F8C-00FA-488E-A7BD-E2E6753D979D}" destId="{601CDFA2-8205-4060-95D5-B0A001D0D0E3}" srcOrd="8" destOrd="0" presId="urn:microsoft.com/office/officeart/2005/8/layout/target3"/>
    <dgm:cxn modelId="{B46A89BB-338A-46BA-B5AF-764CE3ECCADF}" type="presParOf" srcId="{71045F8C-00FA-488E-A7BD-E2E6753D979D}" destId="{EA95FEE9-5F68-48C7-93BB-0F8C419DA96D}" srcOrd="9" destOrd="0" presId="urn:microsoft.com/office/officeart/2005/8/layout/target3"/>
    <dgm:cxn modelId="{D1202AE2-3472-4C9C-BD65-852E0B93C82B}" type="presParOf" srcId="{71045F8C-00FA-488E-A7BD-E2E6753D979D}" destId="{BB3828A8-1683-43A3-8BCA-2995B7EAE8F3}" srcOrd="10" destOrd="0" presId="urn:microsoft.com/office/officeart/2005/8/layout/target3"/>
    <dgm:cxn modelId="{C88CC824-C7D8-4E56-B2DC-C7C8B72F43AA}" type="presParOf" srcId="{71045F8C-00FA-488E-A7BD-E2E6753D979D}" destId="{CC1D5B29-8413-4412-9F6D-55E531B84639}" srcOrd="11" destOrd="0" presId="urn:microsoft.com/office/officeart/2005/8/layout/target3"/>
    <dgm:cxn modelId="{DE59EC40-1D9F-4113-9969-FE657977CFB6}" type="presParOf" srcId="{71045F8C-00FA-488E-A7BD-E2E6753D979D}" destId="{AEEDACE7-4427-455B-A155-2C3381828BD7}" srcOrd="12" destOrd="0" presId="urn:microsoft.com/office/officeart/2005/8/layout/target3"/>
    <dgm:cxn modelId="{41CBE7E4-888C-4436-984F-5DB8E2EEBB66}" type="presParOf" srcId="{71045F8C-00FA-488E-A7BD-E2E6753D979D}" destId="{7C8531F2-00DF-4DB1-A6C6-AF46193E1BBF}" srcOrd="13" destOrd="0" presId="urn:microsoft.com/office/officeart/2005/8/layout/target3"/>
    <dgm:cxn modelId="{343EE930-B91C-4257-93AB-E4023F1D299E}" type="presParOf" srcId="{71045F8C-00FA-488E-A7BD-E2E6753D979D}" destId="{304CA11A-E17E-4999-A128-C72BF543B20D}" srcOrd="14" destOrd="0" presId="urn:microsoft.com/office/officeart/2005/8/layout/target3"/>
    <dgm:cxn modelId="{972A1D5A-1E5C-4092-A4B6-85ACBF0AAC0B}" type="presParOf" srcId="{71045F8C-00FA-488E-A7BD-E2E6753D979D}" destId="{C67EF5F7-B425-49AF-82F9-2446588ED851}" srcOrd="15" destOrd="0" presId="urn:microsoft.com/office/officeart/2005/8/layout/target3"/>
    <dgm:cxn modelId="{84DBE4A2-F544-4169-B1D9-F516A04D9638}" type="presParOf" srcId="{71045F8C-00FA-488E-A7BD-E2E6753D979D}" destId="{14E80F71-B028-4CCE-8C5A-7AE67F9A28C6}" srcOrd="16" destOrd="0" presId="urn:microsoft.com/office/officeart/2005/8/layout/target3"/>
    <dgm:cxn modelId="{E86E13DD-A9FE-41F2-9E28-479C1ABF9727}" type="presParOf" srcId="{71045F8C-00FA-488E-A7BD-E2E6753D979D}" destId="{F732C171-B6A8-40AC-BE86-9061B3C3D3B8}" srcOrd="17" destOrd="0" presId="urn:microsoft.com/office/officeart/2005/8/layout/target3"/>
    <dgm:cxn modelId="{BE43D92B-215B-4316-8330-0FCE42A154C7}" type="presParOf" srcId="{71045F8C-00FA-488E-A7BD-E2E6753D979D}" destId="{D8C5187E-68B6-4E2E-86D0-57087190219B}" srcOrd="18" destOrd="0" presId="urn:microsoft.com/office/officeart/2005/8/layout/target3"/>
    <dgm:cxn modelId="{459BF354-6C5F-4CA7-A1D0-5E022016865D}" type="presParOf" srcId="{71045F8C-00FA-488E-A7BD-E2E6753D979D}" destId="{1A909E4D-639C-4CB7-A7CE-FC1133FAA37E}" srcOrd="19" destOrd="0" presId="urn:microsoft.com/office/officeart/2005/8/layout/target3"/>
    <dgm:cxn modelId="{41943C90-D315-4A32-84D9-83CE4DEDDD00}" type="presParOf" srcId="{71045F8C-00FA-488E-A7BD-E2E6753D979D}" destId="{D102FEF8-6917-41D2-AE5D-914C1EA8F84A}" srcOrd="20" destOrd="0" presId="urn:microsoft.com/office/officeart/2005/8/layout/target3"/>
    <dgm:cxn modelId="{5B222D91-0B6F-4499-8657-8FE87FCBB0F3}" type="presParOf" srcId="{71045F8C-00FA-488E-A7BD-E2E6753D979D}" destId="{4D19AB04-24FA-40C2-B203-52AE3D15E171}" srcOrd="21" destOrd="0" presId="urn:microsoft.com/office/officeart/2005/8/layout/target3"/>
    <dgm:cxn modelId="{471C55BB-B8B2-440B-9B58-B187488E61D1}" type="presParOf" srcId="{71045F8C-00FA-488E-A7BD-E2E6753D979D}" destId="{B7652895-8F40-40B1-8BC2-AD2A1592E4B6}" srcOrd="22" destOrd="0" presId="urn:microsoft.com/office/officeart/2005/8/layout/target3"/>
    <dgm:cxn modelId="{6D63A873-1F94-49A8-BF33-9C34CC1E4B08}" type="presParOf" srcId="{71045F8C-00FA-488E-A7BD-E2E6753D979D}" destId="{3F478621-DC04-4E99-8ED0-6EF817E39D41}" srcOrd="23" destOrd="0" presId="urn:microsoft.com/office/officeart/2005/8/layout/target3"/>
    <dgm:cxn modelId="{C01E4D4C-4CFA-4E4B-BE5E-C617674A2DAC}" type="presParOf" srcId="{71045F8C-00FA-488E-A7BD-E2E6753D979D}" destId="{83FE2C4A-F11C-43B1-9923-1AFAA3244381}" srcOrd="24" destOrd="0" presId="urn:microsoft.com/office/officeart/2005/8/layout/target3"/>
    <dgm:cxn modelId="{6443EE56-5CA6-41ED-8A83-859C47205A8C}" type="presParOf" srcId="{71045F8C-00FA-488E-A7BD-E2E6753D979D}" destId="{0E0F4EFC-82FA-4EC4-801E-BC2F931EC339}" srcOrd="25" destOrd="0" presId="urn:microsoft.com/office/officeart/2005/8/layout/target3"/>
    <dgm:cxn modelId="{4BDB51E8-1E32-416F-8F7F-2265644F46C7}" type="presParOf" srcId="{71045F8C-00FA-488E-A7BD-E2E6753D979D}" destId="{D3CEBA79-51F7-49AC-8104-9DE2B978BFF4}" srcOrd="26" destOrd="0" presId="urn:microsoft.com/office/officeart/2005/8/layout/target3"/>
    <dgm:cxn modelId="{6725CF19-85D8-4167-8624-B80B2A7A247C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Stejskalová Hana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VY_32_INOVACE_11C_14_Alkalické kovy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Chemie 8.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24893E2B-0635-457D-B4D8-83E05C6CD408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B885BD0-B04A-4440-9029-1C3D70479D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748763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33006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Alkalické kovy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0041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6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2132856"/>
            <a:ext cx="61206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k výkladu a procvičování učiva Alkalické kovy v 8. ročníku a opakování učiva v 9. ročníku.</a:t>
            </a:r>
          </a:p>
          <a:p>
            <a:r>
              <a:rPr lang="cs-CZ" sz="2400" dirty="0" smtClean="0"/>
              <a:t>Žáci dokážou najít v PSP alkalické kovy, vyjmenovat je a uvést vlastnosti sodíku.</a:t>
            </a:r>
          </a:p>
          <a:p>
            <a:r>
              <a:rPr lang="cs-CZ" sz="2400" dirty="0" smtClean="0"/>
              <a:t>Vysvětlí, proč se uchovává v petroleji.</a:t>
            </a:r>
          </a:p>
          <a:p>
            <a:r>
              <a:rPr lang="cs-CZ" sz="2400" dirty="0" smtClean="0"/>
              <a:t>Budou znát jeho využití a jeho nejznámější sloučeninu – chlorid sodný. </a:t>
            </a:r>
          </a:p>
          <a:p>
            <a:r>
              <a:rPr lang="cs-CZ" sz="2400" dirty="0" smtClean="0"/>
              <a:t>Určeno pro interaktivní výuku.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30183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Alkalické kovy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916832"/>
            <a:ext cx="67687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I.A  skupina  (</a:t>
            </a:r>
            <a:r>
              <a:rPr lang="cs-CZ" sz="2400" dirty="0" err="1" smtClean="0"/>
              <a:t>Li</a:t>
            </a:r>
            <a:r>
              <a:rPr lang="cs-CZ" sz="2400" dirty="0" smtClean="0"/>
              <a:t>, Na, K, </a:t>
            </a:r>
            <a:r>
              <a:rPr lang="cs-CZ" sz="2400" dirty="0" err="1" smtClean="0"/>
              <a:t>Rb</a:t>
            </a:r>
            <a:r>
              <a:rPr lang="cs-CZ" sz="2400" dirty="0" smtClean="0"/>
              <a:t>, </a:t>
            </a:r>
            <a:r>
              <a:rPr lang="cs-CZ" sz="2400" dirty="0" err="1" smtClean="0"/>
              <a:t>Cs</a:t>
            </a:r>
            <a:r>
              <a:rPr lang="cs-CZ" sz="2400" dirty="0" smtClean="0"/>
              <a:t>, Fr)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Velmi </a:t>
            </a:r>
            <a:r>
              <a:rPr lang="cs-CZ" sz="2400" dirty="0" smtClean="0"/>
              <a:t>nestálé, citlivé na vlhko, reagují </a:t>
            </a:r>
            <a:r>
              <a:rPr lang="cs-CZ" sz="2400" dirty="0" smtClean="0"/>
              <a:t>se složkami vzduchu -&gt; uchovávají se v kapalinách, které zabraňují přístupu vzduchu (petrolej).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Měkké, dají se krájet nožem.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Vzhledově nevypadají jako kov.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Mají nízké teploty tání.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56758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884548" y="2564904"/>
            <a:ext cx="5265874" cy="2040557"/>
            <a:chOff x="1348915" y="3764284"/>
            <a:chExt cx="6768752" cy="2638999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020"/>
            <a:stretch/>
          </p:blipFill>
          <p:spPr>
            <a:xfrm>
              <a:off x="1348915" y="3764284"/>
              <a:ext cx="6768752" cy="2638999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6946957" y="5925636"/>
              <a:ext cx="1170710" cy="4776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 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5" name="Obdélník 4"/>
          <p:cNvSpPr/>
          <p:nvPr/>
        </p:nvSpPr>
        <p:spPr>
          <a:xfrm>
            <a:off x="1043608" y="1309410"/>
            <a:ext cx="6696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Tvoří mnoho sloučenin potřebných pro život (sůl – chlorid sodný</a:t>
            </a:r>
            <a:r>
              <a:rPr lang="cs-CZ" sz="2400" dirty="0" smtClean="0"/>
              <a:t>). Tyto sloučeniny barví plamen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7117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5339433" y="692696"/>
            <a:ext cx="2977394" cy="2226078"/>
            <a:chOff x="5508104" y="1988840"/>
            <a:chExt cx="2977394" cy="2226078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8104" y="1988840"/>
              <a:ext cx="2968104" cy="2226078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7549394" y="384558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Sodík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204864"/>
            <a:ext cx="67687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Chemická značka: Na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Jeden z nejrozšířenějších prvk</a:t>
            </a:r>
            <a:r>
              <a:rPr lang="cs-CZ" sz="2400" dirty="0" smtClean="0">
                <a:solidFill>
                  <a:schemeClr val="bg1"/>
                </a:solidFill>
              </a:rPr>
              <a:t>ů na Zemi.</a:t>
            </a:r>
            <a:endParaRPr lang="cs-CZ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Velmi reaktivní </a:t>
            </a:r>
            <a:r>
              <a:rPr lang="cs-CZ" sz="2400" dirty="0" smtClean="0"/>
              <a:t>prvek, bouřlivá reakce s vodou.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Žíravý, hořlavý -&gt; uchovávaný v petroleji.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přírodě ve sloučeninách -&gt; kuchyňská sůl, chlorid sodný.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Využití: roztavený sodík jako chladící médium v jaderných reaktorech, plnění sodíkových výbojek (pouliční osvětlení).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116218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nazývají prvky 1. skupiny PSP?    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Proč se uchovávají pod vrstvou petroleje?  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 zabarvují plamen sloučeniny sodíku?   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 se nazývá nejvýznamnější  sloučenina sodíku a kde se používá?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8568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Alkalické kovy – </a:t>
            </a:r>
            <a:r>
              <a:rPr lang="cs-CZ" dirty="0" err="1" smtClean="0">
                <a:solidFill>
                  <a:schemeClr val="accent2"/>
                </a:solidFill>
              </a:rPr>
              <a:t>Li</a:t>
            </a:r>
            <a:r>
              <a:rPr lang="cs-CZ" dirty="0" smtClean="0">
                <a:solidFill>
                  <a:schemeClr val="accent2"/>
                </a:solidFill>
              </a:rPr>
              <a:t>, Na, K, </a:t>
            </a:r>
            <a:r>
              <a:rPr lang="cs-CZ" dirty="0" err="1" smtClean="0">
                <a:solidFill>
                  <a:schemeClr val="accent2"/>
                </a:solidFill>
              </a:rPr>
              <a:t>Rb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 err="1" smtClean="0">
                <a:solidFill>
                  <a:schemeClr val="accent2"/>
                </a:solidFill>
              </a:rPr>
              <a:t>Cs</a:t>
            </a:r>
            <a:r>
              <a:rPr lang="cs-CZ" dirty="0" smtClean="0">
                <a:solidFill>
                  <a:schemeClr val="accent2"/>
                </a:solidFill>
              </a:rPr>
              <a:t>, Fr 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Jsou vysoce hořlavé, bouřlivá reakce s vodou, petrolej chrání před vzdušným kyslíkem a vlhkem.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Žluté zabarvení.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Chlorid sodný – kuchyňská sůl, nezbytná složka potravy živočichů, konzervace potravin, odstraňování sněhu a námrazy, k výrobě chloru, při výrobě mýdla…</a:t>
            </a:r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6075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72776" y="2110494"/>
            <a:ext cx="72008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1  AUTOR NEUVEDEN. </a:t>
            </a:r>
            <a:r>
              <a:rPr lang="cs-CZ" i="1" dirty="0" smtClean="0"/>
              <a:t>Chemické prvky</a:t>
            </a:r>
            <a:r>
              <a:rPr lang="cs-CZ" dirty="0" smtClean="0"/>
              <a:t> [online]. [cit. 20.1.2013]. Dostupný na WWW: http://chemickeprvky.euweb.cz/obrazky/alkalicke-kovy-plamen.jpg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2  AUTOR NEUVEDEN. </a:t>
            </a:r>
            <a:r>
              <a:rPr lang="cs-CZ" i="1" dirty="0" smtClean="0"/>
              <a:t>Wikipedia.cz</a:t>
            </a:r>
            <a:r>
              <a:rPr lang="cs-CZ" dirty="0" smtClean="0"/>
              <a:t> [online]. [cit. 20.1.2013]. Dostupný na WWW: http://sk.wikipedia.org/wiki/S%C3%BAbor:Na_%28Sodium%29.jpg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ŠKODA, Jiří; DOULÍK, Pavel.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Chemie 8 učebnice pro základní školy a víceletá gymnázia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. Plzeň: Fraus, 2006, ISBN 80-7238-442-2.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BENEŠ, Pavel; PUMPR, Václav; BANÝR, Jiří. </a:t>
            </a:r>
            <a:r>
              <a:rPr lang="cs-CZ" i="1" dirty="0" smtClean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Základy chemie 1 pro 2. stupeň základní školy, nižší ročníky víceletých gymnázií a střední školy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. Praha: Fortuna, 1993, ISBN 80-7168-043-5.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190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111</TotalTime>
  <Words>450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Prezentace aplikace PowerPoint</vt:lpstr>
      <vt:lpstr>Alkalické kovy</vt:lpstr>
      <vt:lpstr>Anotace</vt:lpstr>
      <vt:lpstr>Alkalické kovy</vt:lpstr>
      <vt:lpstr>Prezentace aplikace PowerPoint</vt:lpstr>
      <vt:lpstr>Sodík</vt:lpstr>
      <vt:lpstr>Otázky k procvičování</vt:lpstr>
      <vt:lpstr>Prezentace aplikace PowerPoint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Alkalické kovy</dc:title>
  <dc:creator>Káťa</dc:creator>
  <cp:lastModifiedBy>zdeněk</cp:lastModifiedBy>
  <cp:revision>31</cp:revision>
  <dcterms:created xsi:type="dcterms:W3CDTF">2013-01-20T20:57:53Z</dcterms:created>
  <dcterms:modified xsi:type="dcterms:W3CDTF">2013-01-30T16:27:57Z</dcterms:modified>
</cp:coreProperties>
</file>