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7" r:id="rId2"/>
    <p:sldId id="263" r:id="rId3"/>
    <p:sldId id="256" r:id="rId4"/>
    <p:sldId id="259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9F19D4-B047-44EE-BB8C-5A1DAE0A920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93B4A9-18E2-4848-87BA-99B818AC09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025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Pranostika je lidová předpověď počasí, založená na dlouhodobém pozorování přírody.  </a:t>
            </a:r>
            <a:r>
              <a:rPr lang="cs-CZ" smtClean="0"/>
              <a:t>Lidé si všimli souvislostí, opakování jevů. 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93B4A9-18E2-4848-87BA-99B818AC09F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854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mtClean="0"/>
              <a:t>Báseň se děti mohou naučit.</a:t>
            </a:r>
            <a:endParaRPr lang="pt-BR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93B4A9-18E2-4848-87BA-99B818AC09F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792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405711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VY_52_INOVACE_06_Únor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834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1695088"/>
          </a:xfrm>
        </p:spPr>
        <p:txBody>
          <a:bodyPr/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84784"/>
            <a:ext cx="7520940" cy="4227921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sz="23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Franklin Gothic Medium"/>
                <a:ea typeface="+mj-ea"/>
                <a:cs typeface="+mj-cs"/>
              </a:rPr>
              <a:t>Únor</a:t>
            </a:r>
            <a:endParaRPr lang="cs-CZ" sz="65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3600" dirty="0" smtClean="0"/>
              <a:t>     Mgr</a:t>
            </a:r>
            <a:r>
              <a:rPr lang="cs-CZ" sz="3600" dirty="0"/>
              <a:t>. Iva Dušková,</a:t>
            </a:r>
          </a:p>
          <a:p>
            <a:pPr marL="0" indent="0">
              <a:buNone/>
            </a:pPr>
            <a:r>
              <a:rPr lang="cs-CZ" sz="3600" dirty="0" smtClean="0"/>
              <a:t>     </a:t>
            </a:r>
            <a:r>
              <a:rPr lang="cs-CZ" sz="3600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1695068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08520" y="1340768"/>
            <a:ext cx="7772400" cy="1470025"/>
          </a:xfrm>
        </p:spPr>
        <p:txBody>
          <a:bodyPr/>
          <a:lstStyle/>
          <a:p>
            <a:r>
              <a:rPr lang="cs-CZ" dirty="0"/>
              <a:t>Únor bílý - </a:t>
            </a:r>
            <a:r>
              <a:rPr lang="cs-CZ"/>
              <a:t>pole </a:t>
            </a:r>
            <a:r>
              <a:rPr lang="cs-CZ" smtClean="0"/>
              <a:t>sílí.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861048"/>
            <a:ext cx="6912768" cy="1752600"/>
          </a:xfrm>
        </p:spPr>
        <p:txBody>
          <a:bodyPr/>
          <a:lstStyle/>
          <a:p>
            <a:pPr algn="ctr"/>
            <a:r>
              <a:rPr lang="cs-CZ" sz="4400" dirty="0"/>
              <a:t>V únoru sníh a led - v </a:t>
            </a:r>
            <a:r>
              <a:rPr lang="cs-CZ" sz="4400" dirty="0" smtClean="0"/>
              <a:t>létě nanesou </a:t>
            </a:r>
            <a:r>
              <a:rPr lang="cs-CZ" sz="4400" dirty="0"/>
              <a:t>včely med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195736" y="3068960"/>
            <a:ext cx="48245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5733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Únor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Druhý měsíc v kalendáři –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ílým sněhem pole září.</a:t>
            </a:r>
          </a:p>
          <a:p>
            <a:pPr marL="0" indent="0">
              <a:buNone/>
            </a:pPr>
            <a:r>
              <a:rPr lang="cs-CZ" dirty="0" smtClean="0"/>
              <a:t>Únor, to je měsíc krátký,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 něm bude teplo zpátky.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B4A6B7Q4\MC90038715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1030" y="3284984"/>
            <a:ext cx="2696657" cy="2696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2FH3CH61\MC9003098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240911"/>
            <a:ext cx="2744146" cy="2159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H1KETE02\MC9003449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95099"/>
            <a:ext cx="1231697" cy="1794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2FH3CH61\MC9003314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9158" y="755808"/>
            <a:ext cx="1797113" cy="1072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PG9PTAV0\MC9000903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1029" y="931160"/>
            <a:ext cx="2600025" cy="1975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EM\AppData\Local\Microsoft\Windows\Temporary Internet Files\Content.IE5\PG9PTAV0\MC90035535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5236" y="4353936"/>
            <a:ext cx="1813255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2622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600200"/>
          </a:xfrm>
        </p:spPr>
        <p:txBody>
          <a:bodyPr/>
          <a:lstStyle/>
          <a:p>
            <a:r>
              <a:rPr lang="cs-CZ" dirty="0" smtClean="0"/>
              <a:t>Jaké číslo v kalendáři má tento měsíc?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24744"/>
            <a:ext cx="7520940" cy="3579849"/>
          </a:xfrm>
        </p:spPr>
        <p:txBody>
          <a:bodyPr>
            <a:normAutofit fontScale="550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</a:t>
            </a:r>
            <a:endParaRPr lang="cs-CZ" sz="16600" dirty="0"/>
          </a:p>
          <a:p>
            <a:pPr marL="0" indent="0">
              <a:buNone/>
            </a:pPr>
            <a:r>
              <a:rPr lang="cs-CZ" sz="16600" dirty="0" smtClean="0"/>
              <a:t>        </a:t>
            </a:r>
            <a:r>
              <a:rPr lang="cs-CZ" sz="28800" dirty="0">
                <a:solidFill>
                  <a:schemeClr val="accent2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172487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0"/>
            <a:ext cx="4572000" cy="345634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29000"/>
            <a:ext cx="4572000" cy="3429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456347"/>
            <a:ext cx="4572000" cy="342887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72000" cy="3428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738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3484706"/>
            <a:ext cx="51656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http://www.bolehlav.cz/pranostiky.php?den=xx01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627784" y="764704"/>
            <a:ext cx="32524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Použité zdroje: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35648" y="4454650"/>
            <a:ext cx="6424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Obrázky: </a:t>
            </a:r>
            <a:r>
              <a:rPr lang="cs-CZ" dirty="0"/>
              <a:t>Klipart 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2276872"/>
            <a:ext cx="350499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Báseň:   </a:t>
            </a:r>
            <a:r>
              <a:rPr lang="cs-CZ" dirty="0"/>
              <a:t>Zuzana Pospíšilová,</a:t>
            </a:r>
          </a:p>
          <a:p>
            <a:r>
              <a:rPr lang="cs-CZ" dirty="0"/>
              <a:t>             </a:t>
            </a:r>
            <a:r>
              <a:rPr lang="cs-CZ" dirty="0" smtClean="0"/>
              <a:t> </a:t>
            </a:r>
            <a:r>
              <a:rPr lang="cs-CZ" dirty="0"/>
              <a:t>Veršovaná encyklopedie,</a:t>
            </a:r>
          </a:p>
          <a:p>
            <a:r>
              <a:rPr lang="cs-CZ" dirty="0"/>
              <a:t>             </a:t>
            </a:r>
            <a:r>
              <a:rPr lang="cs-CZ" dirty="0" smtClean="0"/>
              <a:t> </a:t>
            </a:r>
            <a:r>
              <a:rPr lang="cs-CZ" dirty="0"/>
              <a:t>Portál, s.r.o., Praha 2010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86427" y="5229200"/>
            <a:ext cx="26618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Fotografie: </a:t>
            </a:r>
            <a:r>
              <a:rPr lang="cs-CZ" dirty="0" smtClean="0"/>
              <a:t>archiv  </a:t>
            </a:r>
            <a:r>
              <a:rPr lang="cs-CZ" dirty="0"/>
              <a:t>autora</a:t>
            </a:r>
          </a:p>
        </p:txBody>
      </p:sp>
    </p:spTree>
    <p:extLst>
      <p:ext uri="{BB962C8B-B14F-4D97-AF65-F5344CB8AC3E}">
        <p14:creationId xmlns:p14="http://schemas.microsoft.com/office/powerpoint/2010/main" val="2579027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51</TotalTime>
  <Words>150</Words>
  <Application>Microsoft Office PowerPoint</Application>
  <PresentationFormat>Předvádění na obrazovce (4:3)</PresentationFormat>
  <Paragraphs>43</Paragraphs>
  <Slides>7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 </vt:lpstr>
      <vt:lpstr>Únor bílý - pole sílí.</vt:lpstr>
      <vt:lpstr>                       Únor</vt:lpstr>
      <vt:lpstr>Jaké číslo v kalendáři má tento měsíc?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27</cp:revision>
  <dcterms:created xsi:type="dcterms:W3CDTF">2011-09-06T18:46:47Z</dcterms:created>
  <dcterms:modified xsi:type="dcterms:W3CDTF">2011-11-29T08:26:32Z</dcterms:modified>
</cp:coreProperties>
</file>