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1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4C387-D259-4145-BA29-A4E9B361CBA2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2FDEE-35C8-496B-B778-66989DF50B7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4C387-D259-4145-BA29-A4E9B361CBA2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2FDEE-35C8-496B-B778-66989DF50B7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4C387-D259-4145-BA29-A4E9B361CBA2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2FDEE-35C8-496B-B778-66989DF50B7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4C387-D259-4145-BA29-A4E9B361CBA2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2FDEE-35C8-496B-B778-66989DF50B7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4C387-D259-4145-BA29-A4E9B361CBA2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2FDEE-35C8-496B-B778-66989DF50B7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4C387-D259-4145-BA29-A4E9B361CBA2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2FDEE-35C8-496B-B778-66989DF50B7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4C387-D259-4145-BA29-A4E9B361CBA2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2FDEE-35C8-496B-B778-66989DF50B7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4C387-D259-4145-BA29-A4E9B361CBA2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2FDEE-35C8-496B-B778-66989DF50B7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4C387-D259-4145-BA29-A4E9B361CBA2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2FDEE-35C8-496B-B778-66989DF50B7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4C387-D259-4145-BA29-A4E9B361CBA2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2FDEE-35C8-496B-B778-66989DF50B7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4C387-D259-4145-BA29-A4E9B361CBA2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2FDEE-35C8-496B-B778-66989DF50B7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E4C387-D259-4145-BA29-A4E9B361CBA2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22FDEE-35C8-496B-B778-66989DF50B78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Soubor:Boletus_reticulatus3.jpg" TargetMode="External"/><Relationship Id="rId2" Type="http://schemas.openxmlformats.org/officeDocument/2006/relationships/hyperlink" Target="http://cs.wikipedia.org/wiki/Soubor:Parasol-1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cs.wikipedia.org/wiki/Soubor:Agaricus_campestris.jpg" TargetMode="External"/><Relationship Id="rId4" Type="http://schemas.openxmlformats.org/officeDocument/2006/relationships/hyperlink" Target="http://cs.wikipedia.org/wiki/Soubor:Cantharellus.cibarius.-.lindsey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Soubor:Amanita_muscaria_3_vliegenzwammen_op_rij.jpg" TargetMode="External"/><Relationship Id="rId2" Type="http://schemas.openxmlformats.org/officeDocument/2006/relationships/hyperlink" Target="http://cs.wikipedia.org/wiki/Soubor:Amanita_phalloides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cs.wikipedia.org/wiki/Soubor:Amanita_citrina_PL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cs-CZ" sz="2000" dirty="0" smtClean="0"/>
              <a:t>Autor: Olga Kociánová</a:t>
            </a:r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Datum ( období): říjen 2011</a:t>
            </a:r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Ročník: 4. ročník</a:t>
            </a:r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Oblast: Člověk a jeho svět. 1. stupeň. Člověk a jeho svět. Rozmanitost přírody. 1. období.</a:t>
            </a:r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Anotace: Žáci aktivně popisují tělo houby a určují název vyobrazených hub. Vybírají správnou odpověď, která se týká jejich základních znaků .</a:t>
            </a:r>
            <a:endParaRPr lang="cs-CZ" sz="2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cs-CZ" sz="3200" b="1" dirty="0" smtClean="0"/>
              <a:t>Vyber správný název</a:t>
            </a:r>
            <a:endParaRPr lang="cs-CZ" sz="3200" b="1" dirty="0"/>
          </a:p>
        </p:txBody>
      </p:sp>
      <p:pic>
        <p:nvPicPr>
          <p:cNvPr id="4" name="Picture 2" descr="Soubor:Amanita citrina P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285860"/>
            <a:ext cx="4286250" cy="4643470"/>
          </a:xfrm>
          <a:prstGeom prst="rect">
            <a:avLst/>
          </a:prstGeom>
          <a:noFill/>
        </p:spPr>
      </p:pic>
      <p:sp>
        <p:nvSpPr>
          <p:cNvPr id="8" name="Zaoblený obdélník 7"/>
          <p:cNvSpPr/>
          <p:nvPr/>
        </p:nvSpPr>
        <p:spPr>
          <a:xfrm>
            <a:off x="5143504" y="1571612"/>
            <a:ext cx="3286148" cy="100013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Muchomůrka zelená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9" name="Zaoblený obdélník 8"/>
          <p:cNvSpPr/>
          <p:nvPr/>
        </p:nvSpPr>
        <p:spPr>
          <a:xfrm>
            <a:off x="5143504" y="3000372"/>
            <a:ext cx="3286148" cy="100013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Muchomůrka citrónová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0" name="Zaoblený obdélník 9"/>
          <p:cNvSpPr/>
          <p:nvPr/>
        </p:nvSpPr>
        <p:spPr>
          <a:xfrm>
            <a:off x="5143504" y="4429132"/>
            <a:ext cx="3286148" cy="100013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Muchomůrka červená</a:t>
            </a:r>
            <a:endParaRPr lang="cs-CZ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r>
              <a:rPr lang="cs-CZ" sz="3200" b="1" dirty="0" smtClean="0"/>
              <a:t>Vyber správnou odpověď</a:t>
            </a:r>
            <a:endParaRPr lang="cs-CZ" sz="32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/>
          <a:lstStyle/>
          <a:p>
            <a:pPr>
              <a:buNone/>
            </a:pPr>
            <a:endParaRPr lang="cs-CZ" dirty="0" smtClean="0"/>
          </a:p>
          <a:p>
            <a:pPr>
              <a:buNone/>
            </a:pPr>
            <a:r>
              <a:rPr lang="cs-CZ" dirty="0" smtClean="0"/>
              <a:t> Houby </a:t>
            </a:r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r>
              <a:rPr lang="cs-CZ" dirty="0" smtClean="0"/>
              <a:t>                                                     </a:t>
            </a:r>
            <a:endParaRPr lang="cs-CZ" dirty="0"/>
          </a:p>
        </p:txBody>
      </p:sp>
      <p:sp>
        <p:nvSpPr>
          <p:cNvPr id="5" name="Zaoblený obdélník 4"/>
          <p:cNvSpPr/>
          <p:nvPr/>
        </p:nvSpPr>
        <p:spPr>
          <a:xfrm>
            <a:off x="928662" y="2500306"/>
            <a:ext cx="2928958" cy="135732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se mohou pohybovat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7" name="Zaoblený obdélník 6"/>
          <p:cNvSpPr/>
          <p:nvPr/>
        </p:nvSpPr>
        <p:spPr>
          <a:xfrm>
            <a:off x="4643438" y="2571744"/>
            <a:ext cx="3000396" cy="128588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se nemohou pohybovat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8" name="Zaoblený obdélník 7"/>
          <p:cNvSpPr/>
          <p:nvPr/>
        </p:nvSpPr>
        <p:spPr>
          <a:xfrm>
            <a:off x="4643438" y="4286256"/>
            <a:ext cx="3000396" cy="128588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nerostou a nevyvíjejí se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9" name="Zaoblený obdélník 8"/>
          <p:cNvSpPr/>
          <p:nvPr/>
        </p:nvSpPr>
        <p:spPr>
          <a:xfrm>
            <a:off x="857224" y="4286256"/>
            <a:ext cx="3000396" cy="128588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rostou a vyvíjejí se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0" name="Násobení 9"/>
          <p:cNvSpPr/>
          <p:nvPr/>
        </p:nvSpPr>
        <p:spPr>
          <a:xfrm>
            <a:off x="4000496" y="2928934"/>
            <a:ext cx="428628" cy="571504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1" name="Násobení 10"/>
          <p:cNvSpPr/>
          <p:nvPr/>
        </p:nvSpPr>
        <p:spPr>
          <a:xfrm>
            <a:off x="4000496" y="4643446"/>
            <a:ext cx="428628" cy="571504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r>
              <a:rPr lang="cs-CZ" sz="3200" b="1" dirty="0" smtClean="0"/>
              <a:t>Vyber správnou odpověď</a:t>
            </a:r>
            <a:endParaRPr lang="cs-CZ" sz="32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/>
          <a:lstStyle/>
          <a:p>
            <a:pPr>
              <a:buNone/>
            </a:pPr>
            <a:endParaRPr lang="cs-CZ" dirty="0" smtClean="0"/>
          </a:p>
          <a:p>
            <a:pPr>
              <a:buNone/>
            </a:pPr>
            <a:r>
              <a:rPr lang="cs-CZ" dirty="0" smtClean="0"/>
              <a:t>Houby  </a:t>
            </a:r>
            <a:endParaRPr lang="cs-CZ" dirty="0"/>
          </a:p>
        </p:txBody>
      </p:sp>
      <p:sp>
        <p:nvSpPr>
          <p:cNvPr id="4" name="Zaoblený obdélník 3"/>
          <p:cNvSpPr/>
          <p:nvPr/>
        </p:nvSpPr>
        <p:spPr>
          <a:xfrm>
            <a:off x="928662" y="2500306"/>
            <a:ext cx="2928958" cy="135732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neobsahují zeleň listovou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5" name="Zaoblený obdélník 4"/>
          <p:cNvSpPr/>
          <p:nvPr/>
        </p:nvSpPr>
        <p:spPr>
          <a:xfrm>
            <a:off x="4714876" y="2500306"/>
            <a:ext cx="3000396" cy="128588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obsahují zeleň listovou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6" name="Zaoblený obdélník 5"/>
          <p:cNvSpPr/>
          <p:nvPr/>
        </p:nvSpPr>
        <p:spPr>
          <a:xfrm>
            <a:off x="4786314" y="4286256"/>
            <a:ext cx="3000396" cy="128588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 se rozmnožují  výtrusy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7" name="Zaoblený obdélník 6"/>
          <p:cNvSpPr/>
          <p:nvPr/>
        </p:nvSpPr>
        <p:spPr>
          <a:xfrm>
            <a:off x="928662" y="4286256"/>
            <a:ext cx="3000396" cy="128588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se nerozmnožují  výtrusy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8" name="Násobení 7"/>
          <p:cNvSpPr/>
          <p:nvPr/>
        </p:nvSpPr>
        <p:spPr>
          <a:xfrm>
            <a:off x="4071934" y="2928934"/>
            <a:ext cx="428628" cy="571504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9" name="Násobení 8"/>
          <p:cNvSpPr/>
          <p:nvPr/>
        </p:nvSpPr>
        <p:spPr>
          <a:xfrm>
            <a:off x="4143372" y="4572008"/>
            <a:ext cx="428628" cy="571504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pPr>
              <a:buNone/>
            </a:pPr>
            <a:r>
              <a:rPr lang="cs-CZ" dirty="0" smtClean="0"/>
              <a:t>Zdroje:</a:t>
            </a:r>
          </a:p>
          <a:p>
            <a:pPr>
              <a:buNone/>
            </a:pPr>
            <a:r>
              <a:rPr lang="cs-CZ" dirty="0" smtClean="0">
                <a:hlinkClick r:id="rId2"/>
              </a:rPr>
              <a:t>http://cs.wikipedia.org/wiki/Soubor:Parasol-1.jpg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3"/>
              </a:rPr>
              <a:t>http://cs.wikipedia.org/wiki/Soubor:Boletus_reticulatus3.jpg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4"/>
              </a:rPr>
              <a:t>http://cs.wikipedia.org/wiki/Soubor:Cantharellus.cibarius.-.lindsey.jpg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5"/>
              </a:rPr>
              <a:t>http://cs.wikipedia.org/wiki/Soubor:Agaricus_campestris.jpg</a:t>
            </a:r>
            <a:endParaRPr lang="cs-CZ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pPr>
              <a:buNone/>
            </a:pPr>
            <a:r>
              <a:rPr lang="cs-CZ" dirty="0" smtClean="0"/>
              <a:t>Zdroje:</a:t>
            </a:r>
          </a:p>
          <a:p>
            <a:pPr>
              <a:buNone/>
            </a:pPr>
            <a:r>
              <a:rPr lang="cs-CZ" dirty="0" smtClean="0">
                <a:hlinkClick r:id="rId2"/>
              </a:rPr>
              <a:t>http://cs.wikipedia.org/wiki/Soubor:Amanita_phalloides.jpg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3"/>
              </a:rPr>
              <a:t>http://cs.wikipedia.org/wiki/Soubor:Amanita_muscaria_3_vliegenzwammen_op_rij.jpg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4"/>
              </a:rPr>
              <a:t>http://cs.wikipedia.org/wiki/Soubor:Amanita_citrina_PL.jpg</a:t>
            </a:r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solidFill>
            <a:schemeClr val="bg2">
              <a:lumMod val="75000"/>
            </a:schemeClr>
          </a:solidFill>
        </p:spPr>
        <p:txBody>
          <a:bodyPr/>
          <a:lstStyle/>
          <a:p>
            <a:r>
              <a:rPr lang="cs-CZ" b="1" dirty="0" smtClean="0"/>
              <a:t>Houby</a:t>
            </a:r>
            <a:br>
              <a:rPr lang="cs-CZ" b="1" dirty="0" smtClean="0"/>
            </a:br>
            <a:r>
              <a:rPr lang="cs-CZ" b="1" dirty="0" smtClean="0"/>
              <a:t>( aktivita)</a:t>
            </a:r>
            <a:endParaRPr lang="cs-CZ" b="1" dirty="0"/>
          </a:p>
        </p:txBody>
      </p:sp>
      <p:pic>
        <p:nvPicPr>
          <p:cNvPr id="4" name="Obrázek 3" descr="Logo do prezentac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4357694"/>
            <a:ext cx="5400675" cy="117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571472" y="642918"/>
            <a:ext cx="7786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VY_32_INOVACE_11_HOUBY ( AKTIVITA)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cs-CZ" sz="3200" b="1" dirty="0" smtClean="0"/>
              <a:t>Popiš tělo jedlé houby</a:t>
            </a:r>
            <a:endParaRPr lang="cs-CZ" sz="32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4" name="Picture 2" descr="Soubor:Parasol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1714488"/>
            <a:ext cx="3243259" cy="4357718"/>
          </a:xfrm>
          <a:prstGeom prst="rect">
            <a:avLst/>
          </a:prstGeom>
          <a:noFill/>
        </p:spPr>
      </p:pic>
      <p:cxnSp>
        <p:nvCxnSpPr>
          <p:cNvPr id="5" name="Přímá spojovací šipka 4"/>
          <p:cNvCxnSpPr/>
          <p:nvPr/>
        </p:nvCxnSpPr>
        <p:spPr>
          <a:xfrm flipV="1">
            <a:off x="3857620" y="5786454"/>
            <a:ext cx="4714908" cy="1588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Přímá spojovací šipka 5"/>
          <p:cNvCxnSpPr/>
          <p:nvPr/>
        </p:nvCxnSpPr>
        <p:spPr>
          <a:xfrm>
            <a:off x="4500562" y="1714488"/>
            <a:ext cx="2428892" cy="1857388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římá spojovací šipka 6"/>
          <p:cNvCxnSpPr/>
          <p:nvPr/>
        </p:nvCxnSpPr>
        <p:spPr>
          <a:xfrm flipV="1">
            <a:off x="5214942" y="3571876"/>
            <a:ext cx="1714512" cy="1428760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ovací šipka 7"/>
          <p:cNvCxnSpPr/>
          <p:nvPr/>
        </p:nvCxnSpPr>
        <p:spPr>
          <a:xfrm rot="10800000">
            <a:off x="1000100" y="2714620"/>
            <a:ext cx="2428892" cy="1588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ovací šipka 8"/>
          <p:cNvCxnSpPr/>
          <p:nvPr/>
        </p:nvCxnSpPr>
        <p:spPr>
          <a:xfrm rot="10800000">
            <a:off x="857224" y="4786322"/>
            <a:ext cx="2786082" cy="1588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aoblený obdélník 9"/>
          <p:cNvSpPr/>
          <p:nvPr/>
        </p:nvSpPr>
        <p:spPr>
          <a:xfrm>
            <a:off x="7000892" y="3357562"/>
            <a:ext cx="1643074" cy="714380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1" name="Zaoblený obdélník 10"/>
          <p:cNvSpPr/>
          <p:nvPr/>
        </p:nvSpPr>
        <p:spPr>
          <a:xfrm>
            <a:off x="714348" y="2000240"/>
            <a:ext cx="2286016" cy="642942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2" name="Zaoblený obdélník 11"/>
          <p:cNvSpPr/>
          <p:nvPr/>
        </p:nvSpPr>
        <p:spPr>
          <a:xfrm>
            <a:off x="1000100" y="4071942"/>
            <a:ext cx="1714512" cy="642942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3" name="Zaoblený obdélník 12"/>
          <p:cNvSpPr/>
          <p:nvPr/>
        </p:nvSpPr>
        <p:spPr>
          <a:xfrm>
            <a:off x="6357950" y="4857760"/>
            <a:ext cx="2000264" cy="714380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4" name="Zaoblený obdélník 13"/>
          <p:cNvSpPr/>
          <p:nvPr/>
        </p:nvSpPr>
        <p:spPr>
          <a:xfrm>
            <a:off x="500034" y="2977864"/>
            <a:ext cx="2357454" cy="665450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00" b="1" dirty="0">
              <a:solidFill>
                <a:schemeClr val="tx1"/>
              </a:solidFill>
            </a:endParaRPr>
          </a:p>
        </p:txBody>
      </p:sp>
      <p:cxnSp>
        <p:nvCxnSpPr>
          <p:cNvPr id="20" name="Pravoúhlá spojovací čára 19"/>
          <p:cNvCxnSpPr/>
          <p:nvPr/>
        </p:nvCxnSpPr>
        <p:spPr>
          <a:xfrm rot="10800000" flipV="1">
            <a:off x="1571604" y="3143248"/>
            <a:ext cx="2714644" cy="571504"/>
          </a:xfrm>
          <a:prstGeom prst="bentConnector3">
            <a:avLst>
              <a:gd name="adj1" fmla="val 50000"/>
            </a:avLst>
          </a:prstGeom>
          <a:ln w="381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cs-CZ" sz="3200" b="1" dirty="0" smtClean="0"/>
              <a:t>Vyber správný název</a:t>
            </a:r>
            <a:endParaRPr lang="cs-CZ" sz="3200" b="1" dirty="0"/>
          </a:p>
        </p:txBody>
      </p:sp>
      <p:pic>
        <p:nvPicPr>
          <p:cNvPr id="4" name="Picture 2" descr="Soubor:Parasol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285860"/>
            <a:ext cx="3743325" cy="4786346"/>
          </a:xfrm>
          <a:prstGeom prst="rect">
            <a:avLst/>
          </a:prstGeom>
          <a:noFill/>
        </p:spPr>
      </p:pic>
      <p:sp>
        <p:nvSpPr>
          <p:cNvPr id="5" name="Zaoblený obdélník 4"/>
          <p:cNvSpPr/>
          <p:nvPr/>
        </p:nvSpPr>
        <p:spPr>
          <a:xfrm>
            <a:off x="5572132" y="1500174"/>
            <a:ext cx="2857520" cy="857256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Liška obecná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6" name="Zaoblený obdélník 5"/>
          <p:cNvSpPr/>
          <p:nvPr/>
        </p:nvSpPr>
        <p:spPr>
          <a:xfrm>
            <a:off x="5572132" y="2643182"/>
            <a:ext cx="2857520" cy="857256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Žampion polní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7" name="Zaoblený obdélník 6"/>
          <p:cNvSpPr/>
          <p:nvPr/>
        </p:nvSpPr>
        <p:spPr>
          <a:xfrm>
            <a:off x="5572132" y="3786190"/>
            <a:ext cx="2857520" cy="857256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Bedla vysoká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8" name="Zaoblený obdélník 7"/>
          <p:cNvSpPr/>
          <p:nvPr/>
        </p:nvSpPr>
        <p:spPr>
          <a:xfrm>
            <a:off x="5572132" y="4929198"/>
            <a:ext cx="2857520" cy="857256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Hřib dubový</a:t>
            </a:r>
            <a:endParaRPr lang="cs-CZ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/>
          </a:bodyPr>
          <a:lstStyle/>
          <a:p>
            <a:r>
              <a:rPr lang="cs-CZ" sz="3200" b="1" dirty="0" smtClean="0"/>
              <a:t>Vyber správný název </a:t>
            </a:r>
            <a:endParaRPr lang="cs-CZ" sz="3200" b="1" dirty="0"/>
          </a:p>
        </p:txBody>
      </p:sp>
      <p:pic>
        <p:nvPicPr>
          <p:cNvPr id="4" name="Picture 2" descr="Soubor:Boletus reticulatus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428736"/>
            <a:ext cx="3929090" cy="4643470"/>
          </a:xfrm>
          <a:prstGeom prst="rect">
            <a:avLst/>
          </a:prstGeom>
          <a:noFill/>
        </p:spPr>
      </p:pic>
      <p:sp>
        <p:nvSpPr>
          <p:cNvPr id="9" name="Zaoblený obdélník 8"/>
          <p:cNvSpPr/>
          <p:nvPr/>
        </p:nvSpPr>
        <p:spPr>
          <a:xfrm>
            <a:off x="5572132" y="1500174"/>
            <a:ext cx="2857520" cy="857256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Liška obecná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0" name="Zaoblený obdélník 9"/>
          <p:cNvSpPr/>
          <p:nvPr/>
        </p:nvSpPr>
        <p:spPr>
          <a:xfrm>
            <a:off x="5572132" y="2643182"/>
            <a:ext cx="2857520" cy="857256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Žampion polní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1" name="Zaoblený obdélník 10"/>
          <p:cNvSpPr/>
          <p:nvPr/>
        </p:nvSpPr>
        <p:spPr>
          <a:xfrm>
            <a:off x="5572132" y="3786190"/>
            <a:ext cx="2857520" cy="857256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Bedla vysoká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2" name="Zaoblený obdélník 11"/>
          <p:cNvSpPr/>
          <p:nvPr/>
        </p:nvSpPr>
        <p:spPr>
          <a:xfrm>
            <a:off x="5572132" y="4929198"/>
            <a:ext cx="2857520" cy="857256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Hřib dubový</a:t>
            </a:r>
            <a:endParaRPr lang="cs-CZ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r>
              <a:rPr lang="cs-CZ" sz="3200" b="1" dirty="0" smtClean="0"/>
              <a:t>Vyber správný název</a:t>
            </a:r>
            <a:endParaRPr lang="cs-CZ" sz="3200" b="1" dirty="0"/>
          </a:p>
        </p:txBody>
      </p:sp>
      <p:pic>
        <p:nvPicPr>
          <p:cNvPr id="4" name="Picture 2" descr="Soubor:Cantharellus.cibarius.-.lindse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428736"/>
            <a:ext cx="4357718" cy="4548191"/>
          </a:xfrm>
          <a:prstGeom prst="rect">
            <a:avLst/>
          </a:prstGeom>
          <a:noFill/>
        </p:spPr>
      </p:pic>
      <p:sp>
        <p:nvSpPr>
          <p:cNvPr id="9" name="Zaoblený obdélník 8"/>
          <p:cNvSpPr/>
          <p:nvPr/>
        </p:nvSpPr>
        <p:spPr>
          <a:xfrm>
            <a:off x="5572132" y="1500174"/>
            <a:ext cx="2857520" cy="857256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Liška obecná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0" name="Zaoblený obdélník 9"/>
          <p:cNvSpPr/>
          <p:nvPr/>
        </p:nvSpPr>
        <p:spPr>
          <a:xfrm>
            <a:off x="5572132" y="2643182"/>
            <a:ext cx="2857520" cy="857256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Žampion polní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1" name="Zaoblený obdélník 10"/>
          <p:cNvSpPr/>
          <p:nvPr/>
        </p:nvSpPr>
        <p:spPr>
          <a:xfrm>
            <a:off x="5572132" y="3786190"/>
            <a:ext cx="2857520" cy="857256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Bedla vysoká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2" name="Zaoblený obdélník 11"/>
          <p:cNvSpPr/>
          <p:nvPr/>
        </p:nvSpPr>
        <p:spPr>
          <a:xfrm>
            <a:off x="5572132" y="4929198"/>
            <a:ext cx="2857520" cy="857256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Hřib dubový</a:t>
            </a:r>
            <a:endParaRPr lang="cs-CZ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cs-CZ" sz="3200" b="1" dirty="0" smtClean="0"/>
              <a:t>Vyber správný název</a:t>
            </a:r>
            <a:endParaRPr lang="cs-CZ" sz="3200" b="1" dirty="0"/>
          </a:p>
        </p:txBody>
      </p:sp>
      <p:pic>
        <p:nvPicPr>
          <p:cNvPr id="4" name="Picture 2" descr="Soubor:Agaricus campestri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357298"/>
            <a:ext cx="4500594" cy="4714908"/>
          </a:xfrm>
          <a:prstGeom prst="rect">
            <a:avLst/>
          </a:prstGeom>
          <a:noFill/>
        </p:spPr>
      </p:pic>
      <p:sp>
        <p:nvSpPr>
          <p:cNvPr id="9" name="Zaoblený obdélník 8"/>
          <p:cNvSpPr/>
          <p:nvPr/>
        </p:nvSpPr>
        <p:spPr>
          <a:xfrm>
            <a:off x="5572132" y="1500174"/>
            <a:ext cx="2857520" cy="857256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Liška obecná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0" name="Zaoblený obdélník 9"/>
          <p:cNvSpPr/>
          <p:nvPr/>
        </p:nvSpPr>
        <p:spPr>
          <a:xfrm>
            <a:off x="5572132" y="2643182"/>
            <a:ext cx="2857520" cy="857256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Žampion polní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1" name="Zaoblený obdélník 10"/>
          <p:cNvSpPr/>
          <p:nvPr/>
        </p:nvSpPr>
        <p:spPr>
          <a:xfrm>
            <a:off x="5572132" y="3786190"/>
            <a:ext cx="2857520" cy="857256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Bedla vysoká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2" name="Zaoblený obdélník 11"/>
          <p:cNvSpPr/>
          <p:nvPr/>
        </p:nvSpPr>
        <p:spPr>
          <a:xfrm>
            <a:off x="5572132" y="4929198"/>
            <a:ext cx="2857520" cy="857256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Hřib dubový</a:t>
            </a:r>
            <a:endParaRPr lang="cs-CZ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cs-CZ" sz="3200" b="1" dirty="0" smtClean="0"/>
              <a:t>Vyber správný název</a:t>
            </a:r>
            <a:endParaRPr lang="cs-CZ" sz="3200" b="1" dirty="0"/>
          </a:p>
        </p:txBody>
      </p:sp>
      <p:pic>
        <p:nvPicPr>
          <p:cNvPr id="4" name="Picture 2" descr="Soubor:Amanita phalloid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285860"/>
            <a:ext cx="4095750" cy="4786346"/>
          </a:xfrm>
          <a:prstGeom prst="rect">
            <a:avLst/>
          </a:prstGeom>
          <a:noFill/>
        </p:spPr>
      </p:pic>
      <p:sp>
        <p:nvSpPr>
          <p:cNvPr id="5" name="Zaoblený obdélník 4"/>
          <p:cNvSpPr/>
          <p:nvPr/>
        </p:nvSpPr>
        <p:spPr>
          <a:xfrm>
            <a:off x="5143504" y="1571612"/>
            <a:ext cx="3286148" cy="100013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Muchomůrka zelená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6" name="Zaoblený obdélník 5"/>
          <p:cNvSpPr/>
          <p:nvPr/>
        </p:nvSpPr>
        <p:spPr>
          <a:xfrm>
            <a:off x="5143504" y="3000372"/>
            <a:ext cx="3286148" cy="100013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Muchomůrka citrónová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7" name="Zaoblený obdélník 6"/>
          <p:cNvSpPr/>
          <p:nvPr/>
        </p:nvSpPr>
        <p:spPr>
          <a:xfrm>
            <a:off x="5143504" y="4429132"/>
            <a:ext cx="3286148" cy="100013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Muchomůrka červená</a:t>
            </a:r>
            <a:endParaRPr lang="cs-CZ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r>
              <a:rPr lang="cs-CZ" sz="3200" b="1" dirty="0" smtClean="0"/>
              <a:t>Vyber správný název</a:t>
            </a:r>
            <a:endParaRPr lang="cs-CZ" sz="3200" b="1" dirty="0"/>
          </a:p>
        </p:txBody>
      </p:sp>
      <p:pic>
        <p:nvPicPr>
          <p:cNvPr id="4" name="Picture 2" descr="Soubor:Amanita muscaria 3 vliegenzwammen op rij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428736"/>
            <a:ext cx="4714908" cy="4572032"/>
          </a:xfrm>
          <a:prstGeom prst="rect">
            <a:avLst/>
          </a:prstGeom>
          <a:noFill/>
        </p:spPr>
      </p:pic>
      <p:sp>
        <p:nvSpPr>
          <p:cNvPr id="8" name="Zaoblený obdélník 7"/>
          <p:cNvSpPr/>
          <p:nvPr/>
        </p:nvSpPr>
        <p:spPr>
          <a:xfrm>
            <a:off x="5572132" y="1714488"/>
            <a:ext cx="3286148" cy="100013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Muchomůrka zelená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9" name="Zaoblený obdélník 8"/>
          <p:cNvSpPr/>
          <p:nvPr/>
        </p:nvSpPr>
        <p:spPr>
          <a:xfrm>
            <a:off x="5572132" y="3143248"/>
            <a:ext cx="3286148" cy="100013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Muchomůrka citrónová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0" name="Zaoblený obdélník 9"/>
          <p:cNvSpPr/>
          <p:nvPr/>
        </p:nvSpPr>
        <p:spPr>
          <a:xfrm>
            <a:off x="5572132" y="4572008"/>
            <a:ext cx="3286148" cy="100013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Muchomůrka červená</a:t>
            </a:r>
            <a:endParaRPr lang="cs-CZ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206</Words>
  <Application>Microsoft Office PowerPoint</Application>
  <PresentationFormat>Předvádění na obrazovce (4:3)</PresentationFormat>
  <Paragraphs>69</Paragraphs>
  <Slides>14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Motiv sady Office</vt:lpstr>
      <vt:lpstr>Snímek 1</vt:lpstr>
      <vt:lpstr>Houby ( aktivita)</vt:lpstr>
      <vt:lpstr>Popiš tělo jedlé houby</vt:lpstr>
      <vt:lpstr>Vyber správný název</vt:lpstr>
      <vt:lpstr>Vyber správný název </vt:lpstr>
      <vt:lpstr>Vyber správný název</vt:lpstr>
      <vt:lpstr>Vyber správný název</vt:lpstr>
      <vt:lpstr>Vyber správný název</vt:lpstr>
      <vt:lpstr>Vyber správný název</vt:lpstr>
      <vt:lpstr>Vyber správný název</vt:lpstr>
      <vt:lpstr>Vyber správnou odpověď</vt:lpstr>
      <vt:lpstr>Vyber správnou odpověď</vt:lpstr>
      <vt:lpstr>Snímek 13</vt:lpstr>
      <vt:lpstr>Snímek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Houby ( aktivita)</dc:title>
  <dc:creator>Viktor</dc:creator>
  <cp:lastModifiedBy>Viktor</cp:lastModifiedBy>
  <cp:revision>11</cp:revision>
  <dcterms:created xsi:type="dcterms:W3CDTF">2011-12-18T18:11:21Z</dcterms:created>
  <dcterms:modified xsi:type="dcterms:W3CDTF">2012-01-03T16:29:04Z</dcterms:modified>
</cp:coreProperties>
</file>