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61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46743-8787-4D21-B69A-9E1884492A4F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656DE-16D3-471C-9FDD-0AB88066E1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46743-8787-4D21-B69A-9E1884492A4F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656DE-16D3-471C-9FDD-0AB88066E1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46743-8787-4D21-B69A-9E1884492A4F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656DE-16D3-471C-9FDD-0AB88066E1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46743-8787-4D21-B69A-9E1884492A4F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656DE-16D3-471C-9FDD-0AB88066E1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46743-8787-4D21-B69A-9E1884492A4F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656DE-16D3-471C-9FDD-0AB88066E1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46743-8787-4D21-B69A-9E1884492A4F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656DE-16D3-471C-9FDD-0AB88066E1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46743-8787-4D21-B69A-9E1884492A4F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656DE-16D3-471C-9FDD-0AB88066E1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46743-8787-4D21-B69A-9E1884492A4F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656DE-16D3-471C-9FDD-0AB88066E1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46743-8787-4D21-B69A-9E1884492A4F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656DE-16D3-471C-9FDD-0AB88066E1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46743-8787-4D21-B69A-9E1884492A4F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656DE-16D3-471C-9FDD-0AB88066E1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46743-8787-4D21-B69A-9E1884492A4F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656DE-16D3-471C-9FDD-0AB88066E1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646743-8787-4D21-B69A-9E1884492A4F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D656DE-16D3-471C-9FDD-0AB88066E17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rowka_rudnica_formica_rufa_small.jpg" TargetMode="External"/><Relationship Id="rId2" Type="http://schemas.openxmlformats.org/officeDocument/2006/relationships/hyperlink" Target="http://commons.wikimedia.org/wiki/File:Capreolus_capreolus_p.jpg?uselang=c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Schwarzspecht.jpg" TargetMode="External"/><Relationship Id="rId4" Type="http://schemas.openxmlformats.org/officeDocument/2006/relationships/hyperlink" Target="http://commons.wikimedia.org/wiki/File:Vipera_berus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71480"/>
            <a:ext cx="8229600" cy="555468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Autor: Olga Kociánová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Datum ( období): listopad 2011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Ročník: 4. ročník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Oblast: Člověk a jeho svět. 1. stupeň. Člověk a jeho svět. Rozmanitost přírody. 1. období.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Anotace: Žáci se aktivně seznamují s lesními živočichy prostřednictvím hádanek.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Živočichové v lese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6" name="Obrázek 5" descr="Logo do prezentace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32" y="4357694"/>
            <a:ext cx="5400675" cy="117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714348" y="642918"/>
            <a:ext cx="77867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VY_32_INOVACE_12_ŽIVOČICHOVÉ V LESE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4857752" y="571480"/>
            <a:ext cx="4000528" cy="585791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8229600" cy="5483245"/>
          </a:xfrm>
        </p:spPr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4" name="Mrak 3"/>
          <p:cNvSpPr/>
          <p:nvPr/>
        </p:nvSpPr>
        <p:spPr>
          <a:xfrm>
            <a:off x="285720" y="785794"/>
            <a:ext cx="4429156" cy="5286412"/>
          </a:xfrm>
          <a:prstGeom prst="cloud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Jsem savec a býložravec. Na hlavě mám paroží, ale samička ho nemá. Jsem lovnou zvěří člověka. Mým přirozeným nepřítelem je rys. Víš, kdo jsem?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6146" name="Picture 2" descr="File:Capreolus capreolus p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29190" y="785794"/>
            <a:ext cx="3786214" cy="4286280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4929190" y="5214950"/>
            <a:ext cx="3714776" cy="78581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Srnec obecný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4714876" y="571480"/>
            <a:ext cx="4000528" cy="5786478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8229600" cy="5483245"/>
          </a:xfrm>
        </p:spPr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4" name="Mrak 3"/>
          <p:cNvSpPr/>
          <p:nvPr/>
        </p:nvSpPr>
        <p:spPr>
          <a:xfrm>
            <a:off x="500034" y="785794"/>
            <a:ext cx="4071966" cy="5214974"/>
          </a:xfrm>
          <a:prstGeom prst="cloud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Jsem velmi užitečným hmyzem. Živím se uhynulými těly zvířat, nepohrdnu ani rostlinami. Svoje obydlí si stavím z jehličí. Královna je jedinou plodnou samičkou, která klade vajíčka. O larvy se starají dělnice. Jsem chráněný živočich. Kdo jsem?</a:t>
            </a:r>
            <a:endParaRPr lang="cs-CZ" sz="2000" b="1" dirty="0">
              <a:solidFill>
                <a:schemeClr val="tx1"/>
              </a:solidFill>
            </a:endParaRPr>
          </a:p>
        </p:txBody>
      </p:sp>
      <p:pic>
        <p:nvPicPr>
          <p:cNvPr id="5122" name="Picture 2" descr="Soubor:Mrowka rudnica formica rufa small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86314" y="785794"/>
            <a:ext cx="3643338" cy="4186237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4786314" y="5286388"/>
            <a:ext cx="3643338" cy="78581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Mravenec lesní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00034" y="428604"/>
            <a:ext cx="4000528" cy="592935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71480"/>
            <a:ext cx="8229600" cy="5554683"/>
          </a:xfrm>
        </p:spPr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4" name="Mrak 3"/>
          <p:cNvSpPr/>
          <p:nvPr/>
        </p:nvSpPr>
        <p:spPr>
          <a:xfrm>
            <a:off x="4572000" y="428604"/>
            <a:ext cx="4143404" cy="5572164"/>
          </a:xfrm>
          <a:prstGeom prst="cloud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Jsem jediný jedovatý had v ČR. Rád se vyhřívám na slunci. Moje tělo zdobí klikatá čára. Živím se obojživelníky, hmyzem ptáky i malými savci. Rodím živá mláďata. Kdo jsem?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4098" name="Picture 2" descr="File:Vipera beru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48" y="785794"/>
            <a:ext cx="3500462" cy="4267192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571472" y="5286388"/>
            <a:ext cx="3643338" cy="78581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Zmije obecná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285720" y="500042"/>
            <a:ext cx="3571900" cy="5786478"/>
          </a:xfrm>
          <a:prstGeom prst="rect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Mrak 3"/>
          <p:cNvSpPr/>
          <p:nvPr/>
        </p:nvSpPr>
        <p:spPr>
          <a:xfrm>
            <a:off x="4143372" y="571480"/>
            <a:ext cx="4429156" cy="5286412"/>
          </a:xfrm>
          <a:prstGeom prst="cloud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Patřím mezi ptáky. Říkají mi „pan doktor“, protože se živím mravenci, brouky, jejich larvami, které ničí dřevo stromů. Zdobí mě červená čepička. Víš, kdo jsem?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3074" name="Picture 2" descr="Soubor:Schwarzspecht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642918"/>
            <a:ext cx="3038475" cy="4619626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571472" y="5286388"/>
            <a:ext cx="3071834" cy="78581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Datel černý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571480"/>
            <a:ext cx="8229600" cy="5554683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>
                <a:solidFill>
                  <a:srgbClr val="00B050"/>
                </a:solidFill>
              </a:rPr>
              <a:t>Další živočichové žijící v lese:</a:t>
            </a:r>
          </a:p>
          <a:p>
            <a:pPr>
              <a:buNone/>
            </a:pPr>
            <a:r>
              <a:rPr lang="cs-CZ" dirty="0" smtClean="0"/>
              <a:t>Savci – veverka obecná, prase divoké, kuna lesní, liška obecná, jelen evropský,…</a:t>
            </a:r>
          </a:p>
          <a:p>
            <a:pPr>
              <a:buNone/>
            </a:pPr>
            <a:r>
              <a:rPr lang="cs-CZ" dirty="0" smtClean="0"/>
              <a:t>Ptáci – strakapoud velký, kukačka obecná,…</a:t>
            </a:r>
          </a:p>
          <a:p>
            <a:pPr>
              <a:buNone/>
            </a:pPr>
            <a:r>
              <a:rPr lang="cs-CZ" dirty="0" smtClean="0"/>
              <a:t>Plazi – ještěrka obecná, užovka hladká,…</a:t>
            </a:r>
          </a:p>
          <a:p>
            <a:pPr>
              <a:buNone/>
            </a:pPr>
            <a:r>
              <a:rPr lang="cs-CZ" dirty="0" smtClean="0"/>
              <a:t>Hmyz – hrobařík obecný, roháč obecný, stonožka </a:t>
            </a:r>
            <a:r>
              <a:rPr lang="cs-CZ" dirty="0" err="1" smtClean="0"/>
              <a:t>škvorová</a:t>
            </a:r>
            <a:r>
              <a:rPr lang="cs-CZ" dirty="0" smtClean="0"/>
              <a:t>,…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8229600" cy="5483245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hlinkClick r:id="rId2"/>
              </a:rPr>
              <a:t>zdroje: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http://commons.wikimedia.org/wiki/File:Capreolus_capreolus_p.jpg?uselang=cs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3"/>
              </a:rPr>
              <a:t>http://cs.wikipedia.org/wiki/Soubor:Mrowka_rudnica_formica_rufa_small.jpg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4"/>
              </a:rPr>
              <a:t>http://commons.wikimedia.org/wiki/File:Vipera_berus.jpg?uselang=cs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5"/>
              </a:rPr>
              <a:t>http://cs.wikipedia.org/wiki/Soubor:Schwarzspecht.jpg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275</Words>
  <Application>Microsoft Office PowerPoint</Application>
  <PresentationFormat>Předvádění na obrazovce (4:3)</PresentationFormat>
  <Paragraphs>30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Živočichové v lese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Viktor</dc:creator>
  <cp:lastModifiedBy>Viktor</cp:lastModifiedBy>
  <cp:revision>8</cp:revision>
  <dcterms:created xsi:type="dcterms:W3CDTF">2012-01-03T17:38:45Z</dcterms:created>
  <dcterms:modified xsi:type="dcterms:W3CDTF">2012-01-04T05:45:44Z</dcterms:modified>
</cp:coreProperties>
</file>