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4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VY_32_INOVACE_12_ČJ1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Fantová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Procvičování </a:t>
          </a:r>
          <a:r>
            <a:rPr lang="cs-CZ" sz="2000" dirty="0" smtClean="0"/>
            <a:t>čtení a psaní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Fantová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VY_32_INOVACE_12_ČJ1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Procvičování </a:t>
          </a:r>
          <a:r>
            <a:rPr lang="cs-CZ" sz="2000" kern="1200" dirty="0" smtClean="0"/>
            <a:t>čtení a psaní 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37039621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Procvičování čtení a psaní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424" y="5445224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7504" y="6309320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534275" algn="l"/>
              </a:tabLst>
            </a:pPr>
            <a:r>
              <a:rPr lang="cs-CZ" dirty="0" smtClean="0"/>
              <a:t>20. 1. 2012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Přečti tato slova.</a:t>
            </a:r>
            <a:r>
              <a:rPr lang="cs-CZ" dirty="0"/>
              <a:t> </a:t>
            </a:r>
            <a:r>
              <a:rPr lang="cs-CZ" dirty="0" smtClean="0"/>
              <a:t>Co mají společné?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Míla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Eda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Lída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Dan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Jolana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Jan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Milena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Mája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0563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ta, která již umíš správně přepsat do psacího písma a přepiš je do </a:t>
            </a:r>
            <a:r>
              <a:rPr lang="cs-CZ" dirty="0" smtClean="0"/>
              <a:t>sešitu.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Míla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Eda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Lída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Dan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Jolana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Jan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Milena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Mája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1410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dirty="0" smtClean="0"/>
              <a:t>Pojmenuj </a:t>
            </a:r>
            <a:r>
              <a:rPr lang="cs-CZ" dirty="0" smtClean="0"/>
              <a:t>obrázky. </a:t>
            </a:r>
            <a:endParaRPr lang="cs-CZ" dirty="0"/>
          </a:p>
        </p:txBody>
      </p:sp>
      <p:pic>
        <p:nvPicPr>
          <p:cNvPr id="1027" name="Picture 3" descr="C:\Users\Šárka\AppData\Local\Microsoft\Windows\Temporary Internet Files\Content.IE5\YYL3L6TV\MP9004116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872"/>
            <a:ext cx="2373741" cy="158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WQQC3LAE\MC900290078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599131"/>
            <a:ext cx="1008112" cy="123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ZP6GWKI1\MC90044173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35628"/>
            <a:ext cx="2023120" cy="202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IQOVYVP5\MC9002149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120" y="4869160"/>
            <a:ext cx="1775292" cy="1530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KZRMNPKG\MP9004266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81128"/>
            <a:ext cx="2336150" cy="155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árka\AppData\Local\Microsoft\Windows\Temporary Internet Files\Content.IE5\5ZIPA8M5\MC9001128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869160"/>
            <a:ext cx="2288591" cy="2135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6479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Spoj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sůl, sad, med, dům, pole, sud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Šárka\AppData\Local\Microsoft\Windows\Temporary Internet Files\Content.IE5\YYL3L6TV\MP9004116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872"/>
            <a:ext cx="2373741" cy="158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WQQC3LAE\MC900290078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599131"/>
            <a:ext cx="1008112" cy="123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ZP6GWKI1\MC90044173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35628"/>
            <a:ext cx="2023120" cy="202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IQOVYVP5\MC9002149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120" y="4869160"/>
            <a:ext cx="1775292" cy="1530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KZRMNPKG\MP9004266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81128"/>
            <a:ext cx="2336150" cy="155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árka\AppData\Local\Microsoft\Windows\Temporary Internet Files\Content.IE5\5ZIPA8M5\MC9001128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869160"/>
            <a:ext cx="2288591" cy="2135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4378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Piš podle pokynů učitele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sůl, sad, med, dům, pole, sud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Šárka\AppData\Local\Microsoft\Windows\Temporary Internet Files\Content.IE5\YYL3L6TV\MP9004116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872"/>
            <a:ext cx="2373741" cy="158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WQQC3LAE\MC900290078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599131"/>
            <a:ext cx="1008112" cy="123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ZP6GWKI1\MC90044173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35628"/>
            <a:ext cx="2023120" cy="202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IQOVYVP5\MC9002149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120" y="4869160"/>
            <a:ext cx="1775292" cy="1530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KZRMNPKG\MP9004266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81128"/>
            <a:ext cx="2336150" cy="155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árka\AppData\Local\Microsoft\Windows\Temporary Internet Files\Content.IE5\5ZIPA8M5\MC9001128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869160"/>
            <a:ext cx="2288591" cy="2135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345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Použij slova ve větách, použij vždy hnědě i červeně napsané slovo.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Míla</a:t>
            </a: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Eda</a:t>
            </a: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Lída</a:t>
            </a: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Dan</a:t>
            </a: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Jolana</a:t>
            </a: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Jan</a:t>
            </a: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Milena</a:t>
            </a: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Mája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ůl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sad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med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dům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pole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sud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4280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Citace: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Anotace: </a:t>
            </a:r>
            <a:r>
              <a:rPr lang="cs-CZ" dirty="0" smtClean="0"/>
              <a:t>Materiál </a:t>
            </a:r>
            <a:r>
              <a:rPr lang="cs-CZ" dirty="0" smtClean="0"/>
              <a:t>je určen pro práci s interaktivní tabulí, je pro žáky 1. ročníku, slouží k opakování čtení a psaní slov, příklady pokynů učitele na snímku 6 – </a:t>
            </a:r>
            <a:r>
              <a:rPr lang="cs-CZ" i="1" dirty="0" smtClean="0"/>
              <a:t>napiš psacím písmem první slabiku názvu obrázku, který je umístěn ve druhém řádku uprostřed, napiš velké tiskací písmeno, kterým začíná nejvíce názvů obrázků…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6464813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76</TotalTime>
  <Words>170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</vt:lpstr>
      <vt:lpstr>Prezentace aplikace PowerPoint</vt:lpstr>
      <vt:lpstr>Přečti tato slova. Co mají společné?</vt:lpstr>
      <vt:lpstr>Vyber ta, která již umíš správně přepsat do psacího písma a přepiš je do sešitu.</vt:lpstr>
      <vt:lpstr>Pojmenuj obrázky. </vt:lpstr>
      <vt:lpstr>Spoj sůl, sad, med, dům, pole, sud </vt:lpstr>
      <vt:lpstr>Piš podle pokynů učitele sůl, sad, med, dům, pole, sud </vt:lpstr>
      <vt:lpstr>Použij slova ve větách, použij vždy hnědě i červeně napsané slovo.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Učitel</cp:lastModifiedBy>
  <cp:revision>12</cp:revision>
  <dcterms:created xsi:type="dcterms:W3CDTF">2012-02-12T22:24:27Z</dcterms:created>
  <dcterms:modified xsi:type="dcterms:W3CDTF">2012-03-17T12:27:24Z</dcterms:modified>
</cp:coreProperties>
</file>