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A209F-7903-4470-8AE8-99B11002F55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D2AB-4526-41C7-987B-3096427D0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A209F-7903-4470-8AE8-99B11002F55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D2AB-4526-41C7-987B-3096427D0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A209F-7903-4470-8AE8-99B11002F55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D2AB-4526-41C7-987B-3096427D0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A209F-7903-4470-8AE8-99B11002F55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D2AB-4526-41C7-987B-3096427D0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A209F-7903-4470-8AE8-99B11002F55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D2AB-4526-41C7-987B-3096427D0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A209F-7903-4470-8AE8-99B11002F55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D2AB-4526-41C7-987B-3096427D0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A209F-7903-4470-8AE8-99B11002F55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D2AB-4526-41C7-987B-3096427D0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A209F-7903-4470-8AE8-99B11002F55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D2AB-4526-41C7-987B-3096427D0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A209F-7903-4470-8AE8-99B11002F55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D2AB-4526-41C7-987B-3096427D0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A209F-7903-4470-8AE8-99B11002F55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D2AB-4526-41C7-987B-3096427D0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A209F-7903-4470-8AE8-99B11002F55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AD2AB-4526-41C7-987B-3096427D0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4A209F-7903-4470-8AE8-99B11002F550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9AD2AB-4526-41C7-987B-3096427D01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září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5.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Člověk a jeho svět. 1. stupeň. Člověk a jeho svět. Rozmanitost přírody.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Žáci aktivně odpovídají na otázky a určují správné odpovědi na téma nerudní suroviny.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Nerudní suroviny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" name="Obrázek 3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4500570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42910" y="642918"/>
            <a:ext cx="8286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VY_32_INOVACE_15_NERUDNÍ SUROVINY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Neživá příroda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50000"/>
            </a:schemeClr>
          </a:solidFill>
        </p:spPr>
        <p:txBody>
          <a:bodyPr/>
          <a:lstStyle/>
          <a:p>
            <a:r>
              <a:rPr lang="cs-CZ" b="1" u="sng" dirty="0" smtClean="0"/>
              <a:t>Tvoří ji</a:t>
            </a:r>
            <a:r>
              <a:rPr lang="cs-CZ" dirty="0" smtClean="0"/>
              <a:t>: horniny a nerosty   </a:t>
            </a:r>
          </a:p>
          <a:p>
            <a:pPr indent="1365250">
              <a:buNone/>
            </a:pPr>
            <a:r>
              <a:rPr lang="cs-CZ" dirty="0" smtClean="0"/>
              <a:t>půda</a:t>
            </a:r>
          </a:p>
          <a:p>
            <a:pPr indent="1365250">
              <a:buNone/>
            </a:pPr>
            <a:r>
              <a:rPr lang="cs-CZ" dirty="0" smtClean="0"/>
              <a:t>teplo a světlo</a:t>
            </a:r>
          </a:p>
          <a:p>
            <a:pPr indent="1365250">
              <a:buNone/>
            </a:pPr>
            <a:r>
              <a:rPr lang="cs-CZ" dirty="0" smtClean="0"/>
              <a:t>voda</a:t>
            </a:r>
          </a:p>
          <a:p>
            <a:pPr indent="1365250">
              <a:buNone/>
            </a:pPr>
            <a:r>
              <a:rPr lang="cs-CZ" dirty="0" smtClean="0"/>
              <a:t>vzduch                                                               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71670" y="1643050"/>
            <a:ext cx="3429024" cy="278608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6 L 1.11024 3.7037E-6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Nerudní suroviny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Stavební materiál</a:t>
            </a:r>
          </a:p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Žula</a:t>
            </a:r>
          </a:p>
          <a:p>
            <a:pPr indent="11113">
              <a:buNone/>
            </a:pPr>
            <a:r>
              <a:rPr lang="cs-CZ" dirty="0" smtClean="0"/>
              <a:t>skládá se: z křemene, živce, slídy	</a:t>
            </a:r>
            <a:r>
              <a:rPr lang="cs-CZ" dirty="0" smtClean="0">
                <a:solidFill>
                  <a:srgbClr val="00B050"/>
                </a:solidFill>
              </a:rPr>
              <a:t>správně</a:t>
            </a:r>
          </a:p>
          <a:p>
            <a:pPr indent="1719263">
              <a:buNone/>
            </a:pPr>
            <a:r>
              <a:rPr lang="cs-CZ" dirty="0" smtClean="0"/>
              <a:t>z křemene, vápence, slídy	</a:t>
            </a:r>
            <a:r>
              <a:rPr lang="cs-CZ" dirty="0" smtClean="0">
                <a:solidFill>
                  <a:srgbClr val="FF0000"/>
                </a:solidFill>
              </a:rPr>
              <a:t>chybně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 indent="11113">
              <a:buNone/>
            </a:pPr>
            <a:r>
              <a:rPr lang="cs-CZ" dirty="0" smtClean="0"/>
              <a:t>používá se: jako dlažební kámen, obklady</a:t>
            </a:r>
          </a:p>
          <a:p>
            <a:pPr indent="2073275">
              <a:buNone/>
            </a:pPr>
            <a:r>
              <a:rPr lang="cs-CZ" dirty="0" smtClean="0"/>
              <a:t>schodišť, stavební kámen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929454" y="2786058"/>
            <a:ext cx="1500198" cy="50006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    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         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             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             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              </a:t>
            </a:r>
          </a:p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786050" y="4429132"/>
            <a:ext cx="4929222" cy="121444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29454" y="3429000"/>
            <a:ext cx="1500198" cy="500066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    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         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             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              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              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8263 0 " pathEditMode="relative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1111E-6 4.44444E-6 L 0.91355 4.44444E-6 " pathEditMode="relative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7.40741E-7 L 1.67744 -0.01042 " pathEditMode="relative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Nerudní suroviny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Vápenec</a:t>
            </a:r>
          </a:p>
          <a:p>
            <a:pPr indent="19050">
              <a:buNone/>
            </a:pPr>
            <a:r>
              <a:rPr lang="cs-CZ" dirty="0" smtClean="0"/>
              <a:t>skládá se: z pískovce	</a:t>
            </a:r>
            <a:r>
              <a:rPr lang="cs-CZ" dirty="0" smtClean="0">
                <a:solidFill>
                  <a:srgbClr val="FF0000"/>
                </a:solidFill>
              </a:rPr>
              <a:t>chybně</a:t>
            </a:r>
          </a:p>
          <a:p>
            <a:pPr indent="1724025">
              <a:buNone/>
            </a:pPr>
            <a:r>
              <a:rPr lang="cs-CZ" dirty="0" smtClean="0"/>
              <a:t>z kalcitu		</a:t>
            </a:r>
            <a:r>
              <a:rPr lang="cs-CZ" dirty="0" smtClean="0">
                <a:solidFill>
                  <a:srgbClr val="00B050"/>
                </a:solidFill>
              </a:rPr>
              <a:t>správně</a:t>
            </a:r>
          </a:p>
          <a:p>
            <a:pPr>
              <a:buNone/>
            </a:pPr>
            <a:endParaRPr lang="cs-CZ" b="1" dirty="0">
              <a:solidFill>
                <a:schemeClr val="bg1">
                  <a:lumMod val="65000"/>
                </a:schemeClr>
              </a:solidFill>
            </a:endParaRPr>
          </a:p>
          <a:p>
            <a:pPr indent="19050">
              <a:buNone/>
            </a:pPr>
            <a:r>
              <a:rPr lang="cs-CZ" dirty="0" smtClean="0"/>
              <a:t>používá se: jako stavební kámen, výroba  </a:t>
            </a:r>
          </a:p>
          <a:p>
            <a:pPr indent="1895475">
              <a:buNone/>
            </a:pPr>
            <a:r>
              <a:rPr lang="cs-CZ" dirty="0" smtClean="0"/>
              <a:t>cementu a vápna, soch, pomníků                           </a:t>
            </a:r>
            <a:endParaRPr lang="cs-CZ" b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00628" y="2214554"/>
            <a:ext cx="1500198" cy="50006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786050" y="3857628"/>
            <a:ext cx="5572164" cy="128588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00628" y="2857496"/>
            <a:ext cx="1500198" cy="42862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33333E-6 L 0.89774 3.33333E-6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59259E-6 L 1.09462 -2.59259E-6 " pathEditMode="relative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1111E-6 2.59259E-6 L 1.66164 2.59259E-6 " pathEditMode="relative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Nerudní suroviny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Pískovec</a:t>
            </a:r>
          </a:p>
          <a:p>
            <a:pPr>
              <a:buNone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r>
              <a:rPr lang="cs-CZ" dirty="0" smtClean="0"/>
              <a:t>skládá se: z živce a vápence	</a:t>
            </a:r>
            <a:r>
              <a:rPr lang="cs-CZ" dirty="0" smtClean="0">
                <a:solidFill>
                  <a:srgbClr val="FF0000"/>
                </a:solidFill>
              </a:rPr>
              <a:t>chybně</a:t>
            </a:r>
          </a:p>
          <a:p>
            <a:pPr indent="1719263">
              <a:buNone/>
            </a:pPr>
            <a:r>
              <a:rPr lang="cs-CZ" dirty="0" smtClean="0"/>
              <a:t>z živce a křemene	</a:t>
            </a:r>
            <a:r>
              <a:rPr lang="cs-CZ" dirty="0" smtClean="0">
                <a:solidFill>
                  <a:srgbClr val="00B050"/>
                </a:solidFill>
              </a:rPr>
              <a:t>správně</a:t>
            </a:r>
          </a:p>
          <a:p>
            <a:pPr>
              <a:buNone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indent="11113">
              <a:buNone/>
            </a:pPr>
            <a:r>
              <a:rPr lang="cs-CZ" dirty="0" smtClean="0"/>
              <a:t>používá se: sochy, pomníky, náhrobky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Písek</a:t>
            </a:r>
          </a:p>
          <a:p>
            <a:pPr indent="11113">
              <a:buNone/>
            </a:pPr>
            <a:r>
              <a:rPr lang="cs-CZ" dirty="0" smtClean="0"/>
              <a:t>používá se: stavební účely, např. malta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000760" y="2214554"/>
            <a:ext cx="1357322" cy="50006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86050" y="4000504"/>
            <a:ext cx="4357718" cy="42862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786050" y="5143512"/>
            <a:ext cx="4357718" cy="50006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000760" y="2857496"/>
            <a:ext cx="1357322" cy="50006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8.67362E-19 L 0.67708 -8.67362E-19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59259E-6 L 0.97639 -2.59259E-6 " pathEditMode="relative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07407E-6 L 1.63021 4.07407E-6 " pathEditMode="relative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22222E-6 L 2.0474 -2.22222E-6 " pathEditMode="relative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115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Nerudní suroviny</vt:lpstr>
      <vt:lpstr>Neživá příroda</vt:lpstr>
      <vt:lpstr>Nerudní suroviny</vt:lpstr>
      <vt:lpstr>Nerudní suroviny</vt:lpstr>
      <vt:lpstr>Nerudní suroviny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11</cp:revision>
  <dcterms:created xsi:type="dcterms:W3CDTF">2011-10-02T15:32:06Z</dcterms:created>
  <dcterms:modified xsi:type="dcterms:W3CDTF">2012-01-03T16:37:48Z</dcterms:modified>
</cp:coreProperties>
</file>