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Default Extension="wav" ContentType="audio/wav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notesSlides/notesSlide29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4"/>
  </p:notesMasterIdLst>
  <p:sldIdLst>
    <p:sldId id="293" r:id="rId2"/>
    <p:sldId id="294" r:id="rId3"/>
    <p:sldId id="295" r:id="rId4"/>
    <p:sldId id="298" r:id="rId5"/>
    <p:sldId id="299" r:id="rId6"/>
    <p:sldId id="300" r:id="rId7"/>
    <p:sldId id="301" r:id="rId8"/>
    <p:sldId id="302" r:id="rId9"/>
    <p:sldId id="303" r:id="rId10"/>
    <p:sldId id="304" r:id="rId11"/>
    <p:sldId id="305" r:id="rId12"/>
    <p:sldId id="306" r:id="rId13"/>
    <p:sldId id="307" r:id="rId14"/>
    <p:sldId id="308" r:id="rId15"/>
    <p:sldId id="309" r:id="rId16"/>
    <p:sldId id="310" r:id="rId17"/>
    <p:sldId id="311" r:id="rId18"/>
    <p:sldId id="312" r:id="rId19"/>
    <p:sldId id="313" r:id="rId20"/>
    <p:sldId id="314" r:id="rId21"/>
    <p:sldId id="315" r:id="rId22"/>
    <p:sldId id="316" r:id="rId23"/>
    <p:sldId id="317" r:id="rId24"/>
    <p:sldId id="318" r:id="rId25"/>
    <p:sldId id="319" r:id="rId26"/>
    <p:sldId id="320" r:id="rId27"/>
    <p:sldId id="321" r:id="rId28"/>
    <p:sldId id="322" r:id="rId29"/>
    <p:sldId id="323" r:id="rId30"/>
    <p:sldId id="324" r:id="rId31"/>
    <p:sldId id="325" r:id="rId32"/>
    <p:sldId id="326" r:id="rId33"/>
    <p:sldId id="327" r:id="rId34"/>
    <p:sldId id="328" r:id="rId35"/>
    <p:sldId id="329" r:id="rId36"/>
    <p:sldId id="330" r:id="rId37"/>
    <p:sldId id="331" r:id="rId38"/>
    <p:sldId id="332" r:id="rId39"/>
    <p:sldId id="333" r:id="rId40"/>
    <p:sldId id="334" r:id="rId41"/>
    <p:sldId id="335" r:id="rId42"/>
    <p:sldId id="296" r:id="rId4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FF66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8995" autoAdjust="0"/>
    <p:restoredTop sz="94671" autoAdjust="0"/>
  </p:normalViewPr>
  <p:slideViewPr>
    <p:cSldViewPr>
      <p:cViewPr>
        <p:scale>
          <a:sx n="73" d="100"/>
          <a:sy n="73" d="100"/>
        </p:scale>
        <p:origin x="-115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8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3" qsCatId="3D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VY_32_INOVACE_01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Myška – procvičování sčítání a odčítání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7.11. 2012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54D33B2C-2929-4753-871F-F6B3A4D5E7C3}" type="presOf" srcId="{B651F6E3-6281-48DB-9319-2AEAFDAE7572}" destId="{6BB5E863-4638-4E1D-BFDE-399D028AC4ED}" srcOrd="1" destOrd="0" presId="urn:microsoft.com/office/officeart/2005/8/layout/target3"/>
    <dgm:cxn modelId="{DDCB9725-A57F-4CE1-8210-156E3D82B2C5}" type="presOf" srcId="{B651F6E3-6281-48DB-9319-2AEAFDAE7572}" destId="{619D679B-A015-4ECF-8348-D1034C574F40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C2D43C1E-22B0-4911-864D-E4DE5194979A}" type="presOf" srcId="{4C35D32F-0EAB-4CD7-82EE-45574DC2A586}" destId="{890E4F0B-2866-4A3F-A3C7-2A14B1797930}" srcOrd="1" destOrd="0" presId="urn:microsoft.com/office/officeart/2005/8/layout/target3"/>
    <dgm:cxn modelId="{C8017545-3821-4336-9BD6-F05AEEEA1CA3}" type="presOf" srcId="{D1D4F407-5343-4D3F-B5B9-D407B03CAEB4}" destId="{AED2198E-93D5-4001-81B4-73124B309672}" srcOrd="1" destOrd="0" presId="urn:microsoft.com/office/officeart/2005/8/layout/target3"/>
    <dgm:cxn modelId="{EF0D4E72-F6E6-4D0B-891A-E31ECD1A799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86A239-C92E-48EC-8385-BDAE51994D64}" type="presOf" srcId="{7E46725E-13A1-4082-A664-334D30DB29F8}" destId="{B7050CC9-0FC3-4C26-923E-C583681B813F}" srcOrd="0" destOrd="0" presId="urn:microsoft.com/office/officeart/2005/8/layout/target3"/>
    <dgm:cxn modelId="{5FA4A071-ACA3-488F-ADE3-E84E181B81F1}" type="presOf" srcId="{D1B46980-6531-4606-95E6-44980827E919}" destId="{6140AFEC-043D-4C43-A2F9-D0F5331DF3A3}" srcOrd="0" destOrd="0" presId="urn:microsoft.com/office/officeart/2005/8/layout/target3"/>
    <dgm:cxn modelId="{EE8F51C3-23EC-4AB8-83D8-D50136496063}" type="presOf" srcId="{D1D4F407-5343-4D3F-B5B9-D407B03CAEB4}" destId="{D005CE8C-CC26-4C3E-AC11-E15060ECD759}" srcOrd="0" destOrd="0" presId="urn:microsoft.com/office/officeart/2005/8/layout/target3"/>
    <dgm:cxn modelId="{731B7893-C827-47B6-99B4-B46C1DC894FE}" type="presOf" srcId="{6F0626F1-15CA-49C8-B81F-B6D7E87A87F7}" destId="{3F28FED3-D868-404F-A6DC-8E84E4FB3EF8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CC223B-7FE3-4A0F-814B-76055D74DE68}" type="presOf" srcId="{7E46725E-13A1-4082-A664-334D30DB29F8}" destId="{307B873D-D319-40E7-AEA8-EAE5900FADE7}" srcOrd="1" destOrd="0" presId="urn:microsoft.com/office/officeart/2005/8/layout/target3"/>
    <dgm:cxn modelId="{96FAA740-CF97-4658-A940-755696A4ABCD}" type="presOf" srcId="{757F3AB3-0718-4624-B441-E567A8F0AB56}" destId="{333A1088-737F-45CB-B68E-254E46348037}" srcOrd="0" destOrd="0" presId="urn:microsoft.com/office/officeart/2005/8/layout/target3"/>
    <dgm:cxn modelId="{066DC9B0-ABA3-4801-85F7-9C83EE68C68A}" type="presOf" srcId="{D8197B8C-B260-4A16-BDF4-0947B075E274}" destId="{25B08C86-7E15-44DC-BE7F-FFB55DD49D12}" srcOrd="0" destOrd="0" presId="urn:microsoft.com/office/officeart/2005/8/layout/target3"/>
    <dgm:cxn modelId="{3A6416B1-5F37-49F2-B87A-68862580E7AF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1DA75A0-0072-46D8-98B2-8D4DA372084B}" type="presOf" srcId="{6F0626F1-15CA-49C8-B81F-B6D7E87A87F7}" destId="{E7AA458F-2838-4E86-A843-E9E7E72F0C66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B5EEF328-C51C-4768-9DA9-ED8AB424655B}" type="presOf" srcId="{4C35D32F-0EAB-4CD7-82EE-45574DC2A586}" destId="{8BEBB6EC-1DAA-4CAC-8A25-BC0FCBD5DBD5}" srcOrd="0" destOrd="0" presId="urn:microsoft.com/office/officeart/2005/8/layout/target3"/>
    <dgm:cxn modelId="{186507CF-B7A8-4536-9492-A4BA3D286D2F}" type="presParOf" srcId="{333A1088-737F-45CB-B68E-254E46348037}" destId="{F5ABB229-8D3B-4694-996A-96F23CF14429}" srcOrd="0" destOrd="0" presId="urn:microsoft.com/office/officeart/2005/8/layout/target3"/>
    <dgm:cxn modelId="{64792488-754D-4684-ADFA-D4DEFB5B216B}" type="presParOf" srcId="{333A1088-737F-45CB-B68E-254E46348037}" destId="{F41139FD-01EE-4571-8B17-4FB00FC51163}" srcOrd="1" destOrd="0" presId="urn:microsoft.com/office/officeart/2005/8/layout/target3"/>
    <dgm:cxn modelId="{6ABC1C97-60C8-4A01-9C84-C5E9FA790230}" type="presParOf" srcId="{333A1088-737F-45CB-B68E-254E46348037}" destId="{D005CE8C-CC26-4C3E-AC11-E15060ECD759}" srcOrd="2" destOrd="0" presId="urn:microsoft.com/office/officeart/2005/8/layout/target3"/>
    <dgm:cxn modelId="{5B794D4D-A22A-46D8-802F-F2A58EF3C9B4}" type="presParOf" srcId="{333A1088-737F-45CB-B68E-254E46348037}" destId="{2C702D82-9B77-49B7-9568-BB8EB47C3372}" srcOrd="3" destOrd="0" presId="urn:microsoft.com/office/officeart/2005/8/layout/target3"/>
    <dgm:cxn modelId="{3A553C7A-D343-4A34-97E8-B92975BC1722}" type="presParOf" srcId="{333A1088-737F-45CB-B68E-254E46348037}" destId="{A52A0455-90FF-4808-ABD0-F02540D31D5A}" srcOrd="4" destOrd="0" presId="urn:microsoft.com/office/officeart/2005/8/layout/target3"/>
    <dgm:cxn modelId="{96BC964A-AA38-45BA-BE30-668BDEA63265}" type="presParOf" srcId="{333A1088-737F-45CB-B68E-254E46348037}" destId="{6140AFEC-043D-4C43-A2F9-D0F5331DF3A3}" srcOrd="5" destOrd="0" presId="urn:microsoft.com/office/officeart/2005/8/layout/target3"/>
    <dgm:cxn modelId="{A62B9E62-3F1F-4842-BD9F-2D3616D156BB}" type="presParOf" srcId="{333A1088-737F-45CB-B68E-254E46348037}" destId="{9358AC05-5D7D-4327-9F80-1AD486AEA664}" srcOrd="6" destOrd="0" presId="urn:microsoft.com/office/officeart/2005/8/layout/target3"/>
    <dgm:cxn modelId="{9565CF44-95DA-4917-843F-8E81181DD4F7}" type="presParOf" srcId="{333A1088-737F-45CB-B68E-254E46348037}" destId="{313FC574-E1CD-4FB4-B054-0B805CE0447D}" srcOrd="7" destOrd="0" presId="urn:microsoft.com/office/officeart/2005/8/layout/target3"/>
    <dgm:cxn modelId="{302F9D3F-76E5-42D2-B987-D40989D5063B}" type="presParOf" srcId="{333A1088-737F-45CB-B68E-254E46348037}" destId="{619D679B-A015-4ECF-8348-D1034C574F40}" srcOrd="8" destOrd="0" presId="urn:microsoft.com/office/officeart/2005/8/layout/target3"/>
    <dgm:cxn modelId="{85DFF21E-203D-4F46-9002-7DD51F51A614}" type="presParOf" srcId="{333A1088-737F-45CB-B68E-254E46348037}" destId="{322283A8-4A27-4CDA-BAE3-F381106A9174}" srcOrd="9" destOrd="0" presId="urn:microsoft.com/office/officeart/2005/8/layout/target3"/>
    <dgm:cxn modelId="{6878C196-1DB1-4104-A691-6F1726D5AC66}" type="presParOf" srcId="{333A1088-737F-45CB-B68E-254E46348037}" destId="{FFC9F71D-1B4F-4AD9-A4A6-86ADEFC8AF5C}" srcOrd="10" destOrd="0" presId="urn:microsoft.com/office/officeart/2005/8/layout/target3"/>
    <dgm:cxn modelId="{8E34E6DC-C304-4F2B-A745-4720B6645B15}" type="presParOf" srcId="{333A1088-737F-45CB-B68E-254E46348037}" destId="{25B08C86-7E15-44DC-BE7F-FFB55DD49D12}" srcOrd="11" destOrd="0" presId="urn:microsoft.com/office/officeart/2005/8/layout/target3"/>
    <dgm:cxn modelId="{8DD0A8DA-684E-42FC-86C8-AF40A49ED244}" type="presParOf" srcId="{333A1088-737F-45CB-B68E-254E46348037}" destId="{76644BE8-9D7C-4C09-B250-3D10AF48CBB7}" srcOrd="12" destOrd="0" presId="urn:microsoft.com/office/officeart/2005/8/layout/target3"/>
    <dgm:cxn modelId="{08A0AFD2-1F34-491D-93AA-8E2685D4B33C}" type="presParOf" srcId="{333A1088-737F-45CB-B68E-254E46348037}" destId="{EE85B701-7295-41C0-BA7A-34D3756A2AE6}" srcOrd="13" destOrd="0" presId="urn:microsoft.com/office/officeart/2005/8/layout/target3"/>
    <dgm:cxn modelId="{45D2BFEE-46D8-461A-9E3D-0106E4007E28}" type="presParOf" srcId="{333A1088-737F-45CB-B68E-254E46348037}" destId="{8BEBB6EC-1DAA-4CAC-8A25-BC0FCBD5DBD5}" srcOrd="14" destOrd="0" presId="urn:microsoft.com/office/officeart/2005/8/layout/target3"/>
    <dgm:cxn modelId="{BBCD3C1A-07B1-4A68-9827-48C0F640B1D7}" type="presParOf" srcId="{333A1088-737F-45CB-B68E-254E46348037}" destId="{41CA92B1-2F09-48D8-ACE4-465CAF918C2C}" srcOrd="15" destOrd="0" presId="urn:microsoft.com/office/officeart/2005/8/layout/target3"/>
    <dgm:cxn modelId="{92B55EB4-E82F-4D62-A07A-D9E22213110C}" type="presParOf" srcId="{333A1088-737F-45CB-B68E-254E46348037}" destId="{44810F33-5078-4AE9-9C7C-25A884644228}" srcOrd="16" destOrd="0" presId="urn:microsoft.com/office/officeart/2005/8/layout/target3"/>
    <dgm:cxn modelId="{3F804884-B946-4588-961A-2A6F9B07540B}" type="presParOf" srcId="{333A1088-737F-45CB-B68E-254E46348037}" destId="{B7050CC9-0FC3-4C26-923E-C583681B813F}" srcOrd="17" destOrd="0" presId="urn:microsoft.com/office/officeart/2005/8/layout/target3"/>
    <dgm:cxn modelId="{34A775B9-FB53-4BA4-BE82-062AA140BA81}" type="presParOf" srcId="{333A1088-737F-45CB-B68E-254E46348037}" destId="{FAB7270F-BD54-4209-A1BF-86DD19A2869E}" srcOrd="18" destOrd="0" presId="urn:microsoft.com/office/officeart/2005/8/layout/target3"/>
    <dgm:cxn modelId="{83CBABCB-7AE7-4038-A454-C9B01C42D004}" type="presParOf" srcId="{333A1088-737F-45CB-B68E-254E46348037}" destId="{F6A3497E-3B06-4E8A-81CF-A3F38E3BB429}" srcOrd="19" destOrd="0" presId="urn:microsoft.com/office/officeart/2005/8/layout/target3"/>
    <dgm:cxn modelId="{B0556485-1E26-4992-AFE0-EB9662AD9643}" type="presParOf" srcId="{333A1088-737F-45CB-B68E-254E46348037}" destId="{3F28FED3-D868-404F-A6DC-8E84E4FB3EF8}" srcOrd="20" destOrd="0" presId="urn:microsoft.com/office/officeart/2005/8/layout/target3"/>
    <dgm:cxn modelId="{6F24BCB4-EC24-473E-88A2-98DA10FC6526}" type="presParOf" srcId="{333A1088-737F-45CB-B68E-254E46348037}" destId="{AED2198E-93D5-4001-81B4-73124B309672}" srcOrd="21" destOrd="0" presId="urn:microsoft.com/office/officeart/2005/8/layout/target3"/>
    <dgm:cxn modelId="{D6953399-F02F-4D36-A613-22A8502FEFDB}" type="presParOf" srcId="{333A1088-737F-45CB-B68E-254E46348037}" destId="{2BE915AB-18AA-4053-B92C-3BFC9ED204BB}" srcOrd="22" destOrd="0" presId="urn:microsoft.com/office/officeart/2005/8/layout/target3"/>
    <dgm:cxn modelId="{B8025758-967B-4E42-B3B4-42B6207B36C1}" type="presParOf" srcId="{333A1088-737F-45CB-B68E-254E46348037}" destId="{6BB5E863-4638-4E1D-BFDE-399D028AC4ED}" srcOrd="23" destOrd="0" presId="urn:microsoft.com/office/officeart/2005/8/layout/target3"/>
    <dgm:cxn modelId="{6F125411-CB42-4C06-A16E-7944E89ACDC4}" type="presParOf" srcId="{333A1088-737F-45CB-B68E-254E46348037}" destId="{5A5FFA88-C948-4069-8E93-59FA12366E83}" srcOrd="24" destOrd="0" presId="urn:microsoft.com/office/officeart/2005/8/layout/target3"/>
    <dgm:cxn modelId="{342A36BA-3A58-4DC6-8D84-C26F4F71736D}" type="presParOf" srcId="{333A1088-737F-45CB-B68E-254E46348037}" destId="{890E4F0B-2866-4A3F-A3C7-2A14B1797930}" srcOrd="25" destOrd="0" presId="urn:microsoft.com/office/officeart/2005/8/layout/target3"/>
    <dgm:cxn modelId="{7EFCDA96-1517-4AAD-9634-69B913E65AE3}" type="presParOf" srcId="{333A1088-737F-45CB-B68E-254E46348037}" destId="{307B873D-D319-40E7-AEA8-EAE5900FADE7}" srcOrd="26" destOrd="0" presId="urn:microsoft.com/office/officeart/2005/8/layout/target3"/>
    <dgm:cxn modelId="{7EB58DFD-05F3-4451-B7AB-99AA1D2B7248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VY_32_INOVACE_01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Myška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–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procvičování sčítání a odčítání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20.9.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2012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110DB-F283-4C62-BE00-376BD59040EC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9BB9AF-9B1A-4D9D-804E-E839FA7AD5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1891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29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39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40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9BB9AF-9B1A-4D9D-804E-E839FA7AD593}" type="slidenum">
              <a:rPr lang="cs-CZ" smtClean="0"/>
              <a:pPr/>
              <a:t>41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6154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113990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481774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6791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003753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42325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719436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05541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921168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97717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8559632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151304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05850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1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1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1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16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3" Type="http://schemas.openxmlformats.org/officeDocument/2006/relationships/image" Target="../media/image3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" Type="http://schemas.openxmlformats.org/officeDocument/2006/relationships/notesSlide" Target="../notesSlides/notesSlide9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" Type="http://schemas.openxmlformats.org/officeDocument/2006/relationships/notesSlide" Target="../notesSlides/notesSlide10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" Type="http://schemas.openxmlformats.org/officeDocument/2006/relationships/notesSlide" Target="../notesSlides/notesSlide11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" Type="http://schemas.openxmlformats.org/officeDocument/2006/relationships/notesSlide" Target="../notesSlides/notesSlide12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" Type="http://schemas.openxmlformats.org/officeDocument/2006/relationships/notesSlide" Target="../notesSlides/notesSlide13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2" Type="http://schemas.openxmlformats.org/officeDocument/2006/relationships/notesSlide" Target="../notesSlides/notesSlide14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2" Type="http://schemas.openxmlformats.org/officeDocument/2006/relationships/notesSlide" Target="../notesSlides/notesSlide15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2" Type="http://schemas.openxmlformats.org/officeDocument/2006/relationships/notesSlide" Target="../notesSlides/notesSlide16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2" Type="http://schemas.openxmlformats.org/officeDocument/2006/relationships/notesSlide" Target="../notesSlides/notesSlide17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2" Type="http://schemas.openxmlformats.org/officeDocument/2006/relationships/notesSlide" Target="../notesSlides/notesSlide18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2" Type="http://schemas.openxmlformats.org/officeDocument/2006/relationships/notesSlide" Target="../notesSlides/notesSlide19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Relationship Id="rId30" Type="http://schemas.openxmlformats.org/officeDocument/2006/relationships/image" Target="../media/image30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2" Type="http://schemas.openxmlformats.org/officeDocument/2006/relationships/notesSlide" Target="../notesSlides/notesSlide20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31" Type="http://schemas.openxmlformats.org/officeDocument/2006/relationships/image" Target="../media/image31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Relationship Id="rId30" Type="http://schemas.openxmlformats.org/officeDocument/2006/relationships/image" Target="../media/image30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2" Type="http://schemas.openxmlformats.org/officeDocument/2006/relationships/notesSlide" Target="../notesSlides/notesSlide21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32" Type="http://schemas.openxmlformats.org/officeDocument/2006/relationships/image" Target="../media/image32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31" Type="http://schemas.openxmlformats.org/officeDocument/2006/relationships/image" Target="../media/image31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Relationship Id="rId30" Type="http://schemas.openxmlformats.org/officeDocument/2006/relationships/image" Target="../media/image30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33" Type="http://schemas.openxmlformats.org/officeDocument/2006/relationships/image" Target="../media/image33.gif"/><Relationship Id="rId2" Type="http://schemas.openxmlformats.org/officeDocument/2006/relationships/notesSlide" Target="../notesSlides/notesSlide22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32" Type="http://schemas.openxmlformats.org/officeDocument/2006/relationships/image" Target="../media/image32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31" Type="http://schemas.openxmlformats.org/officeDocument/2006/relationships/image" Target="../media/image31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Relationship Id="rId30" Type="http://schemas.openxmlformats.org/officeDocument/2006/relationships/image" Target="../media/image30.gi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34" Type="http://schemas.openxmlformats.org/officeDocument/2006/relationships/image" Target="../media/image34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33" Type="http://schemas.openxmlformats.org/officeDocument/2006/relationships/image" Target="../media/image33.gif"/><Relationship Id="rId2" Type="http://schemas.openxmlformats.org/officeDocument/2006/relationships/notesSlide" Target="../notesSlides/notesSlide23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32" Type="http://schemas.openxmlformats.org/officeDocument/2006/relationships/image" Target="../media/image32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31" Type="http://schemas.openxmlformats.org/officeDocument/2006/relationships/image" Target="../media/image31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Relationship Id="rId30" Type="http://schemas.openxmlformats.org/officeDocument/2006/relationships/image" Target="../media/image30.gif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34" Type="http://schemas.openxmlformats.org/officeDocument/2006/relationships/image" Target="../media/image34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33" Type="http://schemas.openxmlformats.org/officeDocument/2006/relationships/image" Target="../media/image33.gif"/><Relationship Id="rId2" Type="http://schemas.openxmlformats.org/officeDocument/2006/relationships/notesSlide" Target="../notesSlides/notesSlide24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32" Type="http://schemas.openxmlformats.org/officeDocument/2006/relationships/image" Target="../media/image32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31" Type="http://schemas.openxmlformats.org/officeDocument/2006/relationships/image" Target="../media/image31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Relationship Id="rId30" Type="http://schemas.openxmlformats.org/officeDocument/2006/relationships/image" Target="../media/image30.gif"/><Relationship Id="rId35" Type="http://schemas.openxmlformats.org/officeDocument/2006/relationships/image" Target="../media/image35.gif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34" Type="http://schemas.openxmlformats.org/officeDocument/2006/relationships/image" Target="../media/image34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33" Type="http://schemas.openxmlformats.org/officeDocument/2006/relationships/image" Target="../media/image33.gif"/><Relationship Id="rId2" Type="http://schemas.openxmlformats.org/officeDocument/2006/relationships/notesSlide" Target="../notesSlides/notesSlide25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32" Type="http://schemas.openxmlformats.org/officeDocument/2006/relationships/image" Target="../media/image32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36" Type="http://schemas.openxmlformats.org/officeDocument/2006/relationships/image" Target="../media/image36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31" Type="http://schemas.openxmlformats.org/officeDocument/2006/relationships/image" Target="../media/image31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Relationship Id="rId30" Type="http://schemas.openxmlformats.org/officeDocument/2006/relationships/image" Target="../media/image30.gif"/><Relationship Id="rId35" Type="http://schemas.openxmlformats.org/officeDocument/2006/relationships/image" Target="../media/image35.gif"/></Relationships>
</file>

<file path=ppt/slides/_rels/slide3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34" Type="http://schemas.openxmlformats.org/officeDocument/2006/relationships/image" Target="../media/image34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33" Type="http://schemas.openxmlformats.org/officeDocument/2006/relationships/image" Target="../media/image33.gif"/><Relationship Id="rId2" Type="http://schemas.openxmlformats.org/officeDocument/2006/relationships/notesSlide" Target="../notesSlides/notesSlide26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32" Type="http://schemas.openxmlformats.org/officeDocument/2006/relationships/image" Target="../media/image32.gif"/><Relationship Id="rId37" Type="http://schemas.openxmlformats.org/officeDocument/2006/relationships/image" Target="../media/image37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36" Type="http://schemas.openxmlformats.org/officeDocument/2006/relationships/image" Target="../media/image36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31" Type="http://schemas.openxmlformats.org/officeDocument/2006/relationships/image" Target="../media/image31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Relationship Id="rId30" Type="http://schemas.openxmlformats.org/officeDocument/2006/relationships/image" Target="../media/image30.gif"/><Relationship Id="rId35" Type="http://schemas.openxmlformats.org/officeDocument/2006/relationships/image" Target="../media/image35.gif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34" Type="http://schemas.openxmlformats.org/officeDocument/2006/relationships/image" Target="../media/image34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33" Type="http://schemas.openxmlformats.org/officeDocument/2006/relationships/image" Target="../media/image33.gif"/><Relationship Id="rId38" Type="http://schemas.openxmlformats.org/officeDocument/2006/relationships/image" Target="../media/image38.gif"/><Relationship Id="rId2" Type="http://schemas.openxmlformats.org/officeDocument/2006/relationships/notesSlide" Target="../notesSlides/notesSlide27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32" Type="http://schemas.openxmlformats.org/officeDocument/2006/relationships/image" Target="../media/image32.gif"/><Relationship Id="rId37" Type="http://schemas.openxmlformats.org/officeDocument/2006/relationships/image" Target="../media/image37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36" Type="http://schemas.openxmlformats.org/officeDocument/2006/relationships/image" Target="../media/image36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31" Type="http://schemas.openxmlformats.org/officeDocument/2006/relationships/image" Target="../media/image31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Relationship Id="rId30" Type="http://schemas.openxmlformats.org/officeDocument/2006/relationships/image" Target="../media/image30.gif"/><Relationship Id="rId35" Type="http://schemas.openxmlformats.org/officeDocument/2006/relationships/image" Target="../media/image35.gif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gif"/><Relationship Id="rId13" Type="http://schemas.openxmlformats.org/officeDocument/2006/relationships/image" Target="../media/image11.gif"/><Relationship Id="rId18" Type="http://schemas.openxmlformats.org/officeDocument/2006/relationships/image" Target="../media/image16.gif"/><Relationship Id="rId26" Type="http://schemas.openxmlformats.org/officeDocument/2006/relationships/image" Target="../media/image24.gif"/><Relationship Id="rId39" Type="http://schemas.openxmlformats.org/officeDocument/2006/relationships/image" Target="../media/image37.gif"/><Relationship Id="rId3" Type="http://schemas.openxmlformats.org/officeDocument/2006/relationships/notesSlide" Target="../notesSlides/notesSlide28.xml"/><Relationship Id="rId21" Type="http://schemas.openxmlformats.org/officeDocument/2006/relationships/image" Target="../media/image19.gif"/><Relationship Id="rId34" Type="http://schemas.openxmlformats.org/officeDocument/2006/relationships/image" Target="../media/image32.gif"/><Relationship Id="rId42" Type="http://schemas.openxmlformats.org/officeDocument/2006/relationships/image" Target="../media/image39.png"/><Relationship Id="rId7" Type="http://schemas.openxmlformats.org/officeDocument/2006/relationships/image" Target="../media/image5.gif"/><Relationship Id="rId12" Type="http://schemas.openxmlformats.org/officeDocument/2006/relationships/image" Target="../media/image10.gif"/><Relationship Id="rId17" Type="http://schemas.openxmlformats.org/officeDocument/2006/relationships/image" Target="../media/image15.gif"/><Relationship Id="rId25" Type="http://schemas.openxmlformats.org/officeDocument/2006/relationships/image" Target="../media/image23.gif"/><Relationship Id="rId33" Type="http://schemas.openxmlformats.org/officeDocument/2006/relationships/image" Target="../media/image31.gif"/><Relationship Id="rId38" Type="http://schemas.openxmlformats.org/officeDocument/2006/relationships/image" Target="../media/image36.gi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4.gif"/><Relationship Id="rId20" Type="http://schemas.openxmlformats.org/officeDocument/2006/relationships/image" Target="../media/image18.gif"/><Relationship Id="rId29" Type="http://schemas.openxmlformats.org/officeDocument/2006/relationships/image" Target="../media/image27.gif"/><Relationship Id="rId41" Type="http://schemas.microsoft.com/office/2007/relationships/media" Target="../media/media1.wav"/><Relationship Id="rId1" Type="http://schemas.openxmlformats.org/officeDocument/2006/relationships/video" Target="NULL" TargetMode="External"/><Relationship Id="rId6" Type="http://schemas.openxmlformats.org/officeDocument/2006/relationships/image" Target="../media/image4.gif"/><Relationship Id="rId11" Type="http://schemas.openxmlformats.org/officeDocument/2006/relationships/image" Target="../media/image9.gif"/><Relationship Id="rId24" Type="http://schemas.openxmlformats.org/officeDocument/2006/relationships/image" Target="../media/image22.gif"/><Relationship Id="rId32" Type="http://schemas.openxmlformats.org/officeDocument/2006/relationships/image" Target="../media/image30.gif"/><Relationship Id="rId37" Type="http://schemas.openxmlformats.org/officeDocument/2006/relationships/image" Target="../media/image35.gif"/><Relationship Id="rId40" Type="http://schemas.openxmlformats.org/officeDocument/2006/relationships/image" Target="../media/image38.gif"/><Relationship Id="rId5" Type="http://schemas.openxmlformats.org/officeDocument/2006/relationships/image" Target="../media/image3.gif"/><Relationship Id="rId15" Type="http://schemas.openxmlformats.org/officeDocument/2006/relationships/image" Target="../media/image13.gif"/><Relationship Id="rId23" Type="http://schemas.openxmlformats.org/officeDocument/2006/relationships/image" Target="../media/image21.gif"/><Relationship Id="rId28" Type="http://schemas.openxmlformats.org/officeDocument/2006/relationships/image" Target="../media/image26.gif"/><Relationship Id="rId36" Type="http://schemas.openxmlformats.org/officeDocument/2006/relationships/image" Target="../media/image34.gif"/><Relationship Id="rId10" Type="http://schemas.openxmlformats.org/officeDocument/2006/relationships/image" Target="../media/image8.gif"/><Relationship Id="rId19" Type="http://schemas.openxmlformats.org/officeDocument/2006/relationships/image" Target="../media/image17.gif"/><Relationship Id="rId31" Type="http://schemas.openxmlformats.org/officeDocument/2006/relationships/image" Target="../media/image29.gif"/><Relationship Id="rId4" Type="http://schemas.openxmlformats.org/officeDocument/2006/relationships/audio" Target="../media/audio1.wav"/><Relationship Id="rId9" Type="http://schemas.openxmlformats.org/officeDocument/2006/relationships/image" Target="../media/image7.gif"/><Relationship Id="rId14" Type="http://schemas.openxmlformats.org/officeDocument/2006/relationships/image" Target="../media/image12.gif"/><Relationship Id="rId22" Type="http://schemas.openxmlformats.org/officeDocument/2006/relationships/image" Target="../media/image20.gif"/><Relationship Id="rId27" Type="http://schemas.openxmlformats.org/officeDocument/2006/relationships/image" Target="../media/image25.gif"/><Relationship Id="rId30" Type="http://schemas.openxmlformats.org/officeDocument/2006/relationships/image" Target="../media/image28.gif"/><Relationship Id="rId35" Type="http://schemas.openxmlformats.org/officeDocument/2006/relationships/image" Target="../media/image33.gif"/><Relationship Id="rId43" Type="http://schemas.openxmlformats.org/officeDocument/2006/relationships/audio" Target="../media/audio11.wav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gif"/><Relationship Id="rId13" Type="http://schemas.openxmlformats.org/officeDocument/2006/relationships/image" Target="../media/image13.gif"/><Relationship Id="rId18" Type="http://schemas.openxmlformats.org/officeDocument/2006/relationships/image" Target="../media/image18.gif"/><Relationship Id="rId26" Type="http://schemas.openxmlformats.org/officeDocument/2006/relationships/image" Target="../media/image26.gif"/><Relationship Id="rId39" Type="http://schemas.openxmlformats.org/officeDocument/2006/relationships/image" Target="../media/image40.gif"/><Relationship Id="rId3" Type="http://schemas.openxmlformats.org/officeDocument/2006/relationships/image" Target="../media/image3.gif"/><Relationship Id="rId21" Type="http://schemas.openxmlformats.org/officeDocument/2006/relationships/image" Target="../media/image21.gif"/><Relationship Id="rId34" Type="http://schemas.openxmlformats.org/officeDocument/2006/relationships/image" Target="../media/image34.gif"/><Relationship Id="rId7" Type="http://schemas.openxmlformats.org/officeDocument/2006/relationships/image" Target="../media/image7.gif"/><Relationship Id="rId12" Type="http://schemas.openxmlformats.org/officeDocument/2006/relationships/image" Target="../media/image12.gif"/><Relationship Id="rId17" Type="http://schemas.openxmlformats.org/officeDocument/2006/relationships/image" Target="../media/image17.gif"/><Relationship Id="rId25" Type="http://schemas.openxmlformats.org/officeDocument/2006/relationships/image" Target="../media/image25.gif"/><Relationship Id="rId33" Type="http://schemas.openxmlformats.org/officeDocument/2006/relationships/image" Target="../media/image33.gif"/><Relationship Id="rId38" Type="http://schemas.openxmlformats.org/officeDocument/2006/relationships/image" Target="../media/image38.gif"/><Relationship Id="rId2" Type="http://schemas.openxmlformats.org/officeDocument/2006/relationships/notesSlide" Target="../notesSlides/notesSlide29.xml"/><Relationship Id="rId16" Type="http://schemas.openxmlformats.org/officeDocument/2006/relationships/image" Target="../media/image16.gif"/><Relationship Id="rId20" Type="http://schemas.openxmlformats.org/officeDocument/2006/relationships/image" Target="../media/image20.gif"/><Relationship Id="rId29" Type="http://schemas.openxmlformats.org/officeDocument/2006/relationships/image" Target="../media/image29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gif"/><Relationship Id="rId11" Type="http://schemas.openxmlformats.org/officeDocument/2006/relationships/image" Target="../media/image11.gif"/><Relationship Id="rId24" Type="http://schemas.openxmlformats.org/officeDocument/2006/relationships/image" Target="../media/image24.gif"/><Relationship Id="rId32" Type="http://schemas.openxmlformats.org/officeDocument/2006/relationships/image" Target="../media/image32.gif"/><Relationship Id="rId37" Type="http://schemas.openxmlformats.org/officeDocument/2006/relationships/image" Target="../media/image37.gif"/><Relationship Id="rId5" Type="http://schemas.openxmlformats.org/officeDocument/2006/relationships/image" Target="../media/image5.gif"/><Relationship Id="rId15" Type="http://schemas.openxmlformats.org/officeDocument/2006/relationships/image" Target="../media/image15.gif"/><Relationship Id="rId23" Type="http://schemas.openxmlformats.org/officeDocument/2006/relationships/image" Target="../media/image23.gif"/><Relationship Id="rId28" Type="http://schemas.openxmlformats.org/officeDocument/2006/relationships/image" Target="../media/image28.gif"/><Relationship Id="rId36" Type="http://schemas.openxmlformats.org/officeDocument/2006/relationships/image" Target="../media/image36.gif"/><Relationship Id="rId10" Type="http://schemas.openxmlformats.org/officeDocument/2006/relationships/image" Target="../media/image10.gif"/><Relationship Id="rId19" Type="http://schemas.openxmlformats.org/officeDocument/2006/relationships/image" Target="../media/image19.gif"/><Relationship Id="rId31" Type="http://schemas.openxmlformats.org/officeDocument/2006/relationships/image" Target="../media/image31.gif"/><Relationship Id="rId4" Type="http://schemas.openxmlformats.org/officeDocument/2006/relationships/image" Target="../media/image4.gif"/><Relationship Id="rId9" Type="http://schemas.openxmlformats.org/officeDocument/2006/relationships/image" Target="../media/image9.gif"/><Relationship Id="rId14" Type="http://schemas.openxmlformats.org/officeDocument/2006/relationships/image" Target="../media/image14.gif"/><Relationship Id="rId22" Type="http://schemas.openxmlformats.org/officeDocument/2006/relationships/image" Target="../media/image22.gif"/><Relationship Id="rId27" Type="http://schemas.openxmlformats.org/officeDocument/2006/relationships/image" Target="../media/image27.gif"/><Relationship Id="rId30" Type="http://schemas.openxmlformats.org/officeDocument/2006/relationships/image" Target="../media/image30.gif"/><Relationship Id="rId35" Type="http://schemas.openxmlformats.org/officeDocument/2006/relationships/image" Target="../media/image35.gif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523220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="" xmlns:p14="http://schemas.microsoft.com/office/powerpoint/2010/main" val="3861053796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57356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000985766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499176" cy="11430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accent5"/>
                </a:solidFill>
                <a:latin typeface="Times New Roman" pitchFamily="18" charset="0"/>
                <a:cs typeface="Times New Roman" pitchFamily="18" charset="0"/>
              </a:rPr>
              <a:t>Myška– procvičování sčítání a odčítání</a:t>
            </a:r>
            <a:endParaRPr lang="cs-CZ" b="1" dirty="0">
              <a:solidFill>
                <a:schemeClr val="accent5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sčítání a odčítání.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Sčítání a odčítání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určena k procvičování sčítání a odčítání.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v úvodu hodiny jako motivaci na procvičování sčítání a odčítání. Žáci se aktivně podíleli na úkolu a dále vymýšleli různé variace příkladů. Na konci hodiny jsem každému pracovní list - nevybarvenou myšku -  rozdala a žáci si individuálně zkoušeli příklady samostatně vypočítat.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98138406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3877" y="188640"/>
            <a:ext cx="8244408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chemeClr val="accent5"/>
                </a:solidFill>
                <a:latin typeface="Times New Roman" pitchFamily="18" charset="0"/>
                <a:cs typeface="Times New Roman" pitchFamily="18" charset="0"/>
              </a:rPr>
              <a:t>Myška – procvičování sčítání a odčítání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730863"/>
            <a:ext cx="6048672" cy="4649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82531638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34465105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43654739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266935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804993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880843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2246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97986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541212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683199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2098433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2685390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163983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626579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705893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370466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384959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57671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95318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6790562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880931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952512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18196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117452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267789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2502394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876061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608877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769926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329080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30974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240771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176582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033625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83536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247941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99942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4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9" name="j0214098.wa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="" xmlns:p14="http://schemas.microsoft.com/office/powerpoint/2010/main" r:embed="rId41"/>
              </p:ext>
            </p:extLst>
          </p:nvPr>
        </p:nvPicPr>
        <p:blipFill>
          <a:blip r:embed="rId42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1230495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>
        <p:sndAc>
          <p:stSnd>
            <p:snd r:embed="rId43" name="applause.wav"/>
          </p:stSnd>
        </p:sndAc>
      </p:transition>
    </mc:Choice>
    <mc:Fallback>
      <p:transition spd="slow">
        <p:sndAc>
          <p:stSnd>
            <p:snd r:embed="rId4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vide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video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56176" y="1052736"/>
            <a:ext cx="2880320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3399"/>
                </a:solidFill>
              </a:rPr>
              <a:t>8213 růžová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9991 žlutá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</a:rPr>
              <a:t>25732 hnědá</a:t>
            </a:r>
          </a:p>
          <a:p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43140 černá</a:t>
            </a:r>
          </a:p>
          <a:p>
            <a:r>
              <a:rPr lang="cs-CZ" sz="3200" dirty="0" smtClean="0">
                <a:solidFill>
                  <a:srgbClr val="FF0000"/>
                </a:solidFill>
              </a:rPr>
              <a:t>184897</a:t>
            </a:r>
            <a:r>
              <a:rPr lang="cs-CZ" sz="3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červená</a:t>
            </a:r>
          </a:p>
          <a:p>
            <a:r>
              <a:rPr lang="cs-CZ" sz="3200" dirty="0" smtClean="0">
                <a:solidFill>
                  <a:schemeClr val="bg1">
                    <a:lumMod val="50000"/>
                  </a:schemeClr>
                </a:solidFill>
              </a:rPr>
              <a:t>688752 šedá</a:t>
            </a:r>
          </a:p>
          <a:p>
            <a:r>
              <a:rPr lang="cs-CZ" sz="3200" dirty="0" smtClean="0">
                <a:solidFill>
                  <a:srgbClr val="0070C0"/>
                </a:solidFill>
              </a:rPr>
              <a:t>928679 modrá</a:t>
            </a:r>
          </a:p>
          <a:p>
            <a:endParaRPr lang="cs-CZ" sz="3200" dirty="0" smtClean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60350"/>
            <a:ext cx="5616624" cy="638175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3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3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3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84" y="260350"/>
            <a:ext cx="5600460" cy="6381750"/>
          </a:xfrm>
          <a:prstGeom prst="rect">
            <a:avLst/>
          </a:prstGeom>
        </p:spPr>
      </p:pic>
      <p:pic>
        <p:nvPicPr>
          <p:cNvPr id="39" name="Obrázek 38"/>
          <p:cNvPicPr>
            <a:picLocks noChangeAspect="1"/>
          </p:cNvPicPr>
          <p:nvPr/>
        </p:nvPicPr>
        <p:blipFill>
          <a:blip r:embed="rId3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9656" y="260350"/>
            <a:ext cx="5608488" cy="6381750"/>
          </a:xfrm>
          <a:prstGeom prst="rect">
            <a:avLst/>
          </a:prstGeom>
        </p:spPr>
      </p:pic>
      <p:sp>
        <p:nvSpPr>
          <p:cNvPr id="40" name="TextovéPole 39"/>
          <p:cNvSpPr txBox="1"/>
          <p:nvPr/>
        </p:nvSpPr>
        <p:spPr>
          <a:xfrm>
            <a:off x="5511852" y="0"/>
            <a:ext cx="3666388" cy="923330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5400" dirty="0" smtClean="0">
                <a:solidFill>
                  <a:schemeClr val="accent5"/>
                </a:solidFill>
                <a:effectLst>
                  <a:glow rad="228600">
                    <a:schemeClr val="accent5">
                      <a:satMod val="175000"/>
                      <a:alpha val="4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Pracovní list</a:t>
            </a:r>
            <a:endParaRPr lang="cs-CZ" sz="5400" dirty="0">
              <a:solidFill>
                <a:schemeClr val="accent5"/>
              </a:solidFill>
              <a:effectLst>
                <a:glow rad="228600">
                  <a:schemeClr val="accent5">
                    <a:satMod val="175000"/>
                    <a:alpha val="40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57865172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35997" y="0"/>
            <a:ext cx="655272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3568" y="1304465"/>
            <a:ext cx="820891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55576" y="3934583"/>
            <a:ext cx="80648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1477327"/>
            <a:ext cx="7200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i="1" dirty="0">
                <a:latin typeface="Times New Roman" pitchFamily="18" charset="0"/>
                <a:cs typeface="Times New Roman" pitchFamily="18" charset="0"/>
              </a:rPr>
              <a:t>Google.com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14.9.2012].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Dostupný na WWW: http://trpitele.blog.cz/0806/balada-o-mysce </a:t>
            </a:r>
          </a:p>
        </p:txBody>
      </p:sp>
    </p:spTree>
    <p:extLst>
      <p:ext uri="{BB962C8B-B14F-4D97-AF65-F5344CB8AC3E}">
        <p14:creationId xmlns="" xmlns:p14="http://schemas.microsoft.com/office/powerpoint/2010/main" val="406971948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292</TotalTime>
  <Words>753</Words>
  <Application>Microsoft Office PowerPoint</Application>
  <PresentationFormat>Předvádění na obrazovce (4:3)</PresentationFormat>
  <Paragraphs>315</Paragraphs>
  <Slides>42</Slides>
  <Notes>29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42</vt:i4>
      </vt:variant>
    </vt:vector>
  </HeadingPairs>
  <TitlesOfParts>
    <vt:vector size="43" baseType="lpstr">
      <vt:lpstr>Motiv systému Office</vt:lpstr>
      <vt:lpstr>Autorem materiálu a všech jeho částí, není-li uvedeno jinak, je Mgr. Veronika Černá.</vt:lpstr>
      <vt:lpstr>Myška– procvičování sčítání a odčítání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ZS-Lubna</cp:lastModifiedBy>
  <cp:revision>39</cp:revision>
  <dcterms:created xsi:type="dcterms:W3CDTF">2012-08-09T16:28:39Z</dcterms:created>
  <dcterms:modified xsi:type="dcterms:W3CDTF">2013-09-29T14:35:41Z</dcterms:modified>
</cp:coreProperties>
</file>