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6" r:id="rId1"/>
  </p:sldMasterIdLst>
  <p:notesMasterIdLst>
    <p:notesMasterId r:id="rId40"/>
  </p:notesMasterIdLst>
  <p:sldIdLst>
    <p:sldId id="293" r:id="rId2"/>
    <p:sldId id="294" r:id="rId3"/>
    <p:sldId id="401" r:id="rId4"/>
    <p:sldId id="402" r:id="rId5"/>
    <p:sldId id="403" r:id="rId6"/>
    <p:sldId id="404" r:id="rId7"/>
    <p:sldId id="405" r:id="rId8"/>
    <p:sldId id="406" r:id="rId9"/>
    <p:sldId id="407" r:id="rId10"/>
    <p:sldId id="408" r:id="rId11"/>
    <p:sldId id="409" r:id="rId12"/>
    <p:sldId id="410" r:id="rId13"/>
    <p:sldId id="411" r:id="rId14"/>
    <p:sldId id="412" r:id="rId15"/>
    <p:sldId id="413" r:id="rId16"/>
    <p:sldId id="414" r:id="rId17"/>
    <p:sldId id="415" r:id="rId18"/>
    <p:sldId id="416" r:id="rId19"/>
    <p:sldId id="417" r:id="rId20"/>
    <p:sldId id="418" r:id="rId21"/>
    <p:sldId id="419" r:id="rId22"/>
    <p:sldId id="421" r:id="rId23"/>
    <p:sldId id="422" r:id="rId24"/>
    <p:sldId id="420" r:id="rId25"/>
    <p:sldId id="423" r:id="rId26"/>
    <p:sldId id="424" r:id="rId27"/>
    <p:sldId id="425" r:id="rId28"/>
    <p:sldId id="426" r:id="rId29"/>
    <p:sldId id="427" r:id="rId30"/>
    <p:sldId id="428" r:id="rId31"/>
    <p:sldId id="429" r:id="rId32"/>
    <p:sldId id="430" r:id="rId33"/>
    <p:sldId id="431" r:id="rId34"/>
    <p:sldId id="432" r:id="rId35"/>
    <p:sldId id="433" r:id="rId36"/>
    <p:sldId id="434" r:id="rId37"/>
    <p:sldId id="435" r:id="rId38"/>
    <p:sldId id="369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33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94" autoAdjust="0"/>
    <p:restoredTop sz="94671" autoAdjust="0"/>
  </p:normalViewPr>
  <p:slideViewPr>
    <p:cSldViewPr>
      <p:cViewPr>
        <p:scale>
          <a:sx n="73" d="100"/>
          <a:sy n="73" d="100"/>
        </p:scale>
        <p:origin x="-130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Slepice – dělení desetinných čísel 10 a 100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17.6.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-848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4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4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4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4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2872647"/>
                <a:satOff val="-7267"/>
                <a:lumOff val="327"/>
                <a:alphaOff val="0"/>
                <a:tint val="74000"/>
              </a:schemeClr>
            </a:gs>
            <a:gs pos="49000">
              <a:schemeClr val="accent4">
                <a:hueOff val="2872647"/>
                <a:satOff val="-7267"/>
                <a:lumOff val="327"/>
                <a:alphaOff val="0"/>
                <a:tint val="96000"/>
                <a:shade val="84000"/>
                <a:satMod val="110000"/>
              </a:schemeClr>
            </a:gs>
            <a:gs pos="49100">
              <a:schemeClr val="accent4">
                <a:hueOff val="2872647"/>
                <a:satOff val="-7267"/>
                <a:lumOff val="327"/>
                <a:alphaOff val="0"/>
                <a:shade val="55000"/>
                <a:satMod val="150000"/>
              </a:schemeClr>
            </a:gs>
            <a:gs pos="92000">
              <a:schemeClr val="accent4">
                <a:hueOff val="2872647"/>
                <a:satOff val="-7267"/>
                <a:lumOff val="327"/>
                <a:alphaOff val="0"/>
                <a:tint val="98000"/>
                <a:shade val="90000"/>
                <a:satMod val="128000"/>
              </a:schemeClr>
            </a:gs>
            <a:gs pos="100000">
              <a:schemeClr val="accent4">
                <a:hueOff val="2872647"/>
                <a:satOff val="-7267"/>
                <a:lumOff val="327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4">
              <a:hueOff val="2872647"/>
              <a:satOff val="-7267"/>
              <a:lumOff val="327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4">
              <a:hueOff val="2872647"/>
              <a:satOff val="-7267"/>
              <a:lumOff val="327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5745295"/>
                <a:satOff val="-14534"/>
                <a:lumOff val="653"/>
                <a:alphaOff val="0"/>
                <a:tint val="74000"/>
              </a:schemeClr>
            </a:gs>
            <a:gs pos="49000">
              <a:schemeClr val="accent4">
                <a:hueOff val="5745295"/>
                <a:satOff val="-14534"/>
                <a:lumOff val="653"/>
                <a:alphaOff val="0"/>
                <a:tint val="96000"/>
                <a:shade val="84000"/>
                <a:satMod val="110000"/>
              </a:schemeClr>
            </a:gs>
            <a:gs pos="49100">
              <a:schemeClr val="accent4">
                <a:hueOff val="5745295"/>
                <a:satOff val="-14534"/>
                <a:lumOff val="653"/>
                <a:alphaOff val="0"/>
                <a:shade val="55000"/>
                <a:satMod val="150000"/>
              </a:schemeClr>
            </a:gs>
            <a:gs pos="92000">
              <a:schemeClr val="accent4">
                <a:hueOff val="5745295"/>
                <a:satOff val="-14534"/>
                <a:lumOff val="653"/>
                <a:alphaOff val="0"/>
                <a:tint val="98000"/>
                <a:shade val="90000"/>
                <a:satMod val="128000"/>
              </a:schemeClr>
            </a:gs>
            <a:gs pos="100000">
              <a:schemeClr val="accent4">
                <a:hueOff val="5745295"/>
                <a:satOff val="-14534"/>
                <a:lumOff val="653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4">
              <a:hueOff val="5745295"/>
              <a:satOff val="-14534"/>
              <a:lumOff val="653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4">
              <a:hueOff val="5745295"/>
              <a:satOff val="-14534"/>
              <a:lumOff val="653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VY_32_INOVACE_18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8617942"/>
                <a:satOff val="-21801"/>
                <a:lumOff val="980"/>
                <a:alphaOff val="0"/>
                <a:tint val="74000"/>
              </a:schemeClr>
            </a:gs>
            <a:gs pos="49000">
              <a:schemeClr val="accent4">
                <a:hueOff val="8617942"/>
                <a:satOff val="-21801"/>
                <a:lumOff val="980"/>
                <a:alphaOff val="0"/>
                <a:tint val="96000"/>
                <a:shade val="84000"/>
                <a:satMod val="110000"/>
              </a:schemeClr>
            </a:gs>
            <a:gs pos="49100">
              <a:schemeClr val="accent4">
                <a:hueOff val="8617942"/>
                <a:satOff val="-21801"/>
                <a:lumOff val="980"/>
                <a:alphaOff val="0"/>
                <a:shade val="55000"/>
                <a:satMod val="150000"/>
              </a:schemeClr>
            </a:gs>
            <a:gs pos="92000">
              <a:schemeClr val="accent4">
                <a:hueOff val="8617942"/>
                <a:satOff val="-21801"/>
                <a:lumOff val="98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4">
                <a:hueOff val="8617942"/>
                <a:satOff val="-21801"/>
                <a:lumOff val="98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4">
              <a:hueOff val="8617942"/>
              <a:satOff val="-21801"/>
              <a:lumOff val="98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71756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4">
              <a:hueOff val="8617942"/>
              <a:satOff val="-21801"/>
              <a:lumOff val="98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Slepice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dělení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desetinných čísel 10 a 100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271756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1490590"/>
                <a:satOff val="-29069"/>
                <a:lumOff val="1307"/>
                <a:alphaOff val="0"/>
                <a:tint val="74000"/>
              </a:schemeClr>
            </a:gs>
            <a:gs pos="49000">
              <a:schemeClr val="accent4">
                <a:hueOff val="11490590"/>
                <a:satOff val="-29069"/>
                <a:lumOff val="1307"/>
                <a:alphaOff val="0"/>
                <a:tint val="96000"/>
                <a:shade val="84000"/>
                <a:satMod val="110000"/>
              </a:schemeClr>
            </a:gs>
            <a:gs pos="49100">
              <a:schemeClr val="accent4">
                <a:hueOff val="11490590"/>
                <a:satOff val="-29069"/>
                <a:lumOff val="1307"/>
                <a:alphaOff val="0"/>
                <a:shade val="55000"/>
                <a:satMod val="150000"/>
              </a:schemeClr>
            </a:gs>
            <a:gs pos="92000">
              <a:schemeClr val="accent4">
                <a:hueOff val="11490590"/>
                <a:satOff val="-29069"/>
                <a:lumOff val="1307"/>
                <a:alphaOff val="0"/>
                <a:tint val="98000"/>
                <a:shade val="90000"/>
                <a:satMod val="128000"/>
              </a:schemeClr>
            </a:gs>
            <a:gs pos="100000">
              <a:schemeClr val="accent4">
                <a:hueOff val="11490590"/>
                <a:satOff val="-29069"/>
                <a:lumOff val="1307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4">
              <a:hueOff val="11490590"/>
              <a:satOff val="-29069"/>
              <a:lumOff val="1307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4">
              <a:hueOff val="11490590"/>
              <a:satOff val="-29069"/>
              <a:lumOff val="1307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4363237"/>
                <a:satOff val="-36336"/>
                <a:lumOff val="1633"/>
                <a:alphaOff val="0"/>
                <a:tint val="74000"/>
              </a:schemeClr>
            </a:gs>
            <a:gs pos="49000">
              <a:schemeClr val="accent4">
                <a:hueOff val="14363237"/>
                <a:satOff val="-36336"/>
                <a:lumOff val="1633"/>
                <a:alphaOff val="0"/>
                <a:tint val="96000"/>
                <a:shade val="84000"/>
                <a:satMod val="110000"/>
              </a:schemeClr>
            </a:gs>
            <a:gs pos="49100">
              <a:schemeClr val="accent4">
                <a:hueOff val="14363237"/>
                <a:satOff val="-36336"/>
                <a:lumOff val="1633"/>
                <a:alphaOff val="0"/>
                <a:shade val="55000"/>
                <a:satMod val="150000"/>
              </a:schemeClr>
            </a:gs>
            <a:gs pos="92000">
              <a:schemeClr val="accent4">
                <a:hueOff val="14363237"/>
                <a:satOff val="-36336"/>
                <a:lumOff val="1633"/>
                <a:alphaOff val="0"/>
                <a:tint val="98000"/>
                <a:shade val="90000"/>
                <a:satMod val="128000"/>
              </a:schemeClr>
            </a:gs>
            <a:gs pos="100000">
              <a:schemeClr val="accent4">
                <a:hueOff val="14363237"/>
                <a:satOff val="-36336"/>
                <a:lumOff val="1633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4">
              <a:hueOff val="14363237"/>
              <a:satOff val="-36336"/>
              <a:lumOff val="1633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4">
              <a:hueOff val="14363237"/>
              <a:satOff val="-36336"/>
              <a:lumOff val="1633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7235884"/>
                <a:satOff val="-43603"/>
                <a:lumOff val="1960"/>
                <a:alphaOff val="0"/>
                <a:tint val="74000"/>
              </a:schemeClr>
            </a:gs>
            <a:gs pos="49000">
              <a:schemeClr val="accent4">
                <a:hueOff val="17235884"/>
                <a:satOff val="-43603"/>
                <a:lumOff val="1960"/>
                <a:alphaOff val="0"/>
                <a:tint val="96000"/>
                <a:shade val="84000"/>
                <a:satMod val="110000"/>
              </a:schemeClr>
            </a:gs>
            <a:gs pos="49100">
              <a:schemeClr val="accent4">
                <a:hueOff val="17235884"/>
                <a:satOff val="-43603"/>
                <a:lumOff val="1960"/>
                <a:alphaOff val="0"/>
                <a:shade val="55000"/>
                <a:satMod val="150000"/>
              </a:schemeClr>
            </a:gs>
            <a:gs pos="92000">
              <a:schemeClr val="accent4">
                <a:hueOff val="17235884"/>
                <a:satOff val="-43603"/>
                <a:lumOff val="196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4">
                <a:hueOff val="17235884"/>
                <a:satOff val="-43603"/>
                <a:lumOff val="196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4">
              <a:hueOff val="17235884"/>
              <a:satOff val="-43603"/>
              <a:lumOff val="196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4">
              <a:hueOff val="17235884"/>
              <a:satOff val="-43603"/>
              <a:lumOff val="196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.4.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77" r:id="rId1"/>
    <p:sldLayoutId id="2147484478" r:id="rId2"/>
    <p:sldLayoutId id="2147484479" r:id="rId3"/>
    <p:sldLayoutId id="2147484480" r:id="rId4"/>
    <p:sldLayoutId id="2147484481" r:id="rId5"/>
    <p:sldLayoutId id="2147484482" r:id="rId6"/>
    <p:sldLayoutId id="2147484483" r:id="rId7"/>
    <p:sldLayoutId id="2147484484" r:id="rId8"/>
    <p:sldLayoutId id="2147484485" r:id="rId9"/>
    <p:sldLayoutId id="2147484486" r:id="rId10"/>
    <p:sldLayoutId id="214748448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Relationship Id="rId30" Type="http://schemas.openxmlformats.org/officeDocument/2006/relationships/image" Target="../media/image33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4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Relationship Id="rId30" Type="http://schemas.openxmlformats.org/officeDocument/2006/relationships/image" Target="../media/image33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32" Type="http://schemas.openxmlformats.org/officeDocument/2006/relationships/image" Target="../media/image35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4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Relationship Id="rId30" Type="http://schemas.openxmlformats.org/officeDocument/2006/relationships/image" Target="../media/image33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microsoft.com/office/2007/relationships/media" Target="../media/media1.wav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33" Type="http://schemas.openxmlformats.org/officeDocument/2006/relationships/image" Target="../media/image35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1.gif"/><Relationship Id="rId1" Type="http://schemas.openxmlformats.org/officeDocument/2006/relationships/video" Target="NULL" TargetMode="Externa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Relationship Id="rId35" Type="http://schemas.openxmlformats.org/officeDocument/2006/relationships/image" Target="../media/image36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5.gif"/><Relationship Id="rId21" Type="http://schemas.openxmlformats.org/officeDocument/2006/relationships/image" Target="../media/image2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33" Type="http://schemas.openxmlformats.org/officeDocument/2006/relationships/image" Target="../media/image3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7.gif"/><Relationship Id="rId32" Type="http://schemas.openxmlformats.org/officeDocument/2006/relationships/image" Target="../media/image35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4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Relationship Id="rId30" Type="http://schemas.openxmlformats.org/officeDocument/2006/relationships/image" Target="../media/image33.gi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928662" y="5000636"/>
            <a:ext cx="7772400" cy="400110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1153432155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72008" y="-200099"/>
            <a:ext cx="9144000" cy="1700808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Slepice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děl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ení  </a:t>
            </a:r>
            <a:r>
              <a:rPr lang="cs-CZ" sz="48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desetinných 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čísel 10 a 100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136904" cy="4800600"/>
          </a:xfrm>
        </p:spPr>
        <p:txBody>
          <a:bodyPr>
            <a:no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Používá správně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ení desetinných čísel 10          a 100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ení desetinných čísel 10 a 100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Prezentace je určena k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ení desetinných čísel 10 a 100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Prezentaci jsem použila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úvodu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hodiny na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ení desetinných čísel 10 a 100. Žáci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se aktivně podíleli na úkolu jak samostatně - tak ve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skupinách. Dále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jsem každému rozdala pracovní list –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nevybarvenou slepici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s příklady – kde si žáci individuálně příklady vypočítali a poté jsme si je společně na interaktivní tabuli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zkontrolovali.</a:t>
            </a:r>
          </a:p>
        </p:txBody>
      </p:sp>
      <p:sp>
        <p:nvSpPr>
          <p:cNvPr id="2" name="Obdélník 1"/>
          <p:cNvSpPr/>
          <p:nvPr/>
        </p:nvSpPr>
        <p:spPr>
          <a:xfrm>
            <a:off x="-324544" y="188640"/>
            <a:ext cx="96490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9010328" cy="841248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Ptáček - násobení desetinných čísel 10 a 100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595" y="1916832"/>
            <a:ext cx="6555729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82405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150935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7374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6378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1279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7596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7509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0655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3651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4482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8885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2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1972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2648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99046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4475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0056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8427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2466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1983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5349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28038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48779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0669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6710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86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8928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8453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2792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3012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9388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7307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0764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5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4"/>
              </p:ext>
            </p:extLst>
          </p:nvPr>
        </p:nvPicPr>
        <p:blipFill>
          <a:blip r:embed="rId35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9312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72" y="188640"/>
            <a:ext cx="2897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Oprav chyby, </a:t>
            </a:r>
          </a:p>
          <a:p>
            <a:r>
              <a:rPr lang="cs-CZ" sz="2200" dirty="0" smtClean="0"/>
              <a:t>podle správného výsledku zvol barvu a </a:t>
            </a:r>
          </a:p>
          <a:p>
            <a:r>
              <a:rPr lang="cs-CZ" sz="2200" dirty="0" smtClean="0"/>
              <a:t>obrázek vybarvi.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46765"/>
            <a:ext cx="20162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0,037   0,73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3,7       7,3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rgbClr val="FF6600"/>
                </a:solidFill>
              </a:rPr>
              <a:t>Oranžová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0,073   0,703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70,3       73</a:t>
            </a:r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Hnědá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0,737    7,03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73,7      703</a:t>
            </a:r>
          </a:p>
          <a:p>
            <a:endParaRPr lang="cs-CZ" sz="2200" dirty="0"/>
          </a:p>
          <a:p>
            <a:r>
              <a:rPr lang="cs-CZ" sz="2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0,37      7,37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37         737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8" y="0"/>
            <a:ext cx="6228184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-1"/>
            <a:ext cx="6228183" cy="68580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3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7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182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307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9" y="0"/>
            <a:ext cx="6228306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309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0" y="-1"/>
            <a:ext cx="622818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8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1"/>
            <a:ext cx="6228183" cy="685799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1"/>
            <a:ext cx="6228179" cy="68580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30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-2"/>
            <a:ext cx="6228179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0"/>
            <a:ext cx="6228183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21" y="0"/>
            <a:ext cx="6228179" cy="6858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-2"/>
            <a:ext cx="6228183" cy="6858000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1979712" y="1648"/>
            <a:ext cx="58680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      list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7027345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43556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10.6.2013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na WWW: http://www.chovatelka.cz/clanek/nakup-a-chov-slepic </a:t>
            </a:r>
            <a:endParaRPr lang="cs-CZ" sz="1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116632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2234</TotalTime>
  <Words>1302</Words>
  <Application>Microsoft Office PowerPoint</Application>
  <PresentationFormat>Předvádění na obrazovce (4:3)</PresentationFormat>
  <Paragraphs>633</Paragraphs>
  <Slides>38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Bohatý</vt:lpstr>
      <vt:lpstr>Autorem materiálu a všech jeho částí, není-li uvedeno jinak, je Mgr. Veronika Černá.</vt:lpstr>
      <vt:lpstr>Slepice – dělení  desetinných čísel 10 a 100</vt:lpstr>
      <vt:lpstr>Ptáček - násobení desetinných čísel 10 a 100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212</cp:revision>
  <dcterms:created xsi:type="dcterms:W3CDTF">2012-08-09T16:28:39Z</dcterms:created>
  <dcterms:modified xsi:type="dcterms:W3CDTF">2013-09-29T15:02:08Z</dcterms:modified>
</cp:coreProperties>
</file>