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65" r:id="rId6"/>
    <p:sldId id="261" r:id="rId7"/>
    <p:sldId id="259" r:id="rId8"/>
    <p:sldId id="267" r:id="rId9"/>
    <p:sldId id="26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6EBA0-50A9-47FC-98EE-291079240A19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5F34B-1EF6-4E8A-AE34-29C4871F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6EBA0-50A9-47FC-98EE-291079240A19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5F34B-1EF6-4E8A-AE34-29C4871F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6EBA0-50A9-47FC-98EE-291079240A19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5F34B-1EF6-4E8A-AE34-29C4871F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6EBA0-50A9-47FC-98EE-291079240A19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5F34B-1EF6-4E8A-AE34-29C4871F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6EBA0-50A9-47FC-98EE-291079240A19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5F34B-1EF6-4E8A-AE34-29C4871F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6EBA0-50A9-47FC-98EE-291079240A19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5F34B-1EF6-4E8A-AE34-29C4871F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6EBA0-50A9-47FC-98EE-291079240A19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5F34B-1EF6-4E8A-AE34-29C4871F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6EBA0-50A9-47FC-98EE-291079240A19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5F34B-1EF6-4E8A-AE34-29C4871F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6EBA0-50A9-47FC-98EE-291079240A19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5F34B-1EF6-4E8A-AE34-29C4871F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6EBA0-50A9-47FC-98EE-291079240A19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5F34B-1EF6-4E8A-AE34-29C4871F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6EBA0-50A9-47FC-98EE-291079240A19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5F34B-1EF6-4E8A-AE34-29C4871F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96EBA0-50A9-47FC-98EE-291079240A19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5F34B-1EF6-4E8A-AE34-29C4871F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2"/>
            <a:ext cx="7772400" cy="3100409"/>
          </a:xfrm>
        </p:spPr>
        <p:txBody>
          <a:bodyPr>
            <a:normAutofit/>
          </a:bodyPr>
          <a:lstStyle/>
          <a:p>
            <a:pPr hangingPunct="0"/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smtClean="0"/>
              <a:t>: </a:t>
            </a:r>
            <a:r>
              <a:rPr lang="cs-CZ" sz="1600" smtClean="0"/>
              <a:t>VY_22_INOVACE_32_Brittany_zh_2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16.10.2013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8.ročník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 Bretaň,  provincie,  pobřeží.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 z pobřeží Bretaně.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786322"/>
            <a:ext cx="6400800" cy="852478"/>
          </a:xfrm>
        </p:spPr>
        <p:txBody>
          <a:bodyPr>
            <a:normAutofit/>
          </a:bodyPr>
          <a:lstStyle/>
          <a:p>
            <a:r>
              <a:rPr lang="cs-CZ" sz="1100" i="1" dirty="0" smtClean="0"/>
              <a:t>Autorem materiálu a všech jeho částí, není-li uvedeno jinak,</a:t>
            </a: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i="1" dirty="0" smtClean="0"/>
              <a:t>je Mgr. Zdena Hanušová.</a:t>
            </a: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i="1" dirty="0" smtClean="0"/>
              <a:t>Financováno z ESF a státního rozpočtu ČR.</a:t>
            </a:r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26" y="6000768"/>
            <a:ext cx="3071834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Brittany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14348" y="1285860"/>
            <a:ext cx="7786742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Brittany is </a:t>
            </a:r>
            <a:r>
              <a:rPr lang="cs-CZ" sz="2400" dirty="0" err="1" smtClean="0"/>
              <a:t>called</a:t>
            </a:r>
            <a:r>
              <a:rPr lang="cs-CZ" sz="2400" dirty="0" smtClean="0"/>
              <a:t> </a:t>
            </a:r>
            <a:r>
              <a:rPr lang="en-US" sz="2400" dirty="0" smtClean="0"/>
              <a:t>a land of sea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85786" y="1214422"/>
            <a:ext cx="7643866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There</a:t>
            </a:r>
            <a:r>
              <a:rPr lang="cs-CZ" sz="2400" dirty="0" smtClean="0"/>
              <a:t> are</a:t>
            </a:r>
            <a:r>
              <a:rPr lang="en-US" sz="2400" dirty="0" smtClean="0"/>
              <a:t> are mild winters and cool summers. 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Its area is 27,208 km ²</a:t>
            </a:r>
            <a:r>
              <a:rPr lang="cs-CZ" sz="2400" dirty="0" smtClean="0"/>
              <a:t>. </a:t>
            </a:r>
            <a:r>
              <a:rPr lang="cs-CZ" sz="2400" dirty="0" err="1" smtClean="0"/>
              <a:t>Brittany</a:t>
            </a:r>
            <a:r>
              <a:rPr lang="en-US" sz="2400" dirty="0" smtClean="0"/>
              <a:t> has 3,100,000 inhabitants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Geologically the oldest in France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Brittany is a historical province.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Rocky </a:t>
            </a:r>
            <a:r>
              <a:rPr lang="cs-CZ" sz="2400" dirty="0" err="1" smtClean="0"/>
              <a:t>coast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 Arthur handed sword here beautiful water nymph Vivian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10 – 16)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88</Words>
  <Application>Microsoft Office PowerPoint</Application>
  <PresentationFormat>Předvádění na obrazovce (4:3)</PresentationFormat>
  <Paragraphs>12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VY_22_INOVACE_32_Brittany_zh_2 Číslo projektu: CZ 1.07/1.4.00/21.3355 Autor: Mgr. Zdena Hanušová Datum tvorby: 16.10.2013 Cílový ročník: 8.ročník Vzdělávací oblast: Anglický jazyk Klíčové slovo:  Bretaň,  provincie,  pobřeží. Anotace: Prezentace fotografií  z pobřeží Bretaně.</vt:lpstr>
      <vt:lpstr>Brittany.</vt:lpstr>
      <vt:lpstr>Brittany is called a land of sea.</vt:lpstr>
      <vt:lpstr>There are are mild winters and cool summers. </vt:lpstr>
      <vt:lpstr>Its area is 27,208 km ². Brittany has 3,100,000 inhabitants. </vt:lpstr>
      <vt:lpstr>Geologically the oldest in France.</vt:lpstr>
      <vt:lpstr>Brittany is a historical province.</vt:lpstr>
      <vt:lpstr>Rocky coast.</vt:lpstr>
      <vt:lpstr> Arthur handed sword here beautiful water nymph Vivian.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8</cp:revision>
  <dcterms:created xsi:type="dcterms:W3CDTF">2013-04-28T17:22:39Z</dcterms:created>
  <dcterms:modified xsi:type="dcterms:W3CDTF">2013-10-20T16:16:44Z</dcterms:modified>
</cp:coreProperties>
</file>