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4" r:id="rId19"/>
    <p:sldId id="272" r:id="rId20"/>
    <p:sldId id="273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739F17-19E5-45CC-8A24-C15B4440E931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B9F985-132E-422C-A04A-CC8084403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ixmac.cz/fotka/%C4%8D%C3%ADslo+osmn%C3%A1ct+flag/000042866721" TargetMode="External"/><Relationship Id="rId13" Type="http://schemas.openxmlformats.org/officeDocument/2006/relationships/hyperlink" Target="http://www.stockphotos.cz/image.php?img_id=12917963&amp;img_type=1" TargetMode="External"/><Relationship Id="rId3" Type="http://schemas.openxmlformats.org/officeDocument/2006/relationships/hyperlink" Target="http://jahoda2020.blog.cz/0704/patek-trinacteho" TargetMode="External"/><Relationship Id="rId7" Type="http://schemas.openxmlformats.org/officeDocument/2006/relationships/hyperlink" Target="http://www.canstockphoto.cz/%C4%8D%C3%ADslo-%C5%A1estn%C3%A1ct-namalovan%C3%BD-d%C3%A1le-5556764.html" TargetMode="External"/><Relationship Id="rId12" Type="http://schemas.openxmlformats.org/officeDocument/2006/relationships/hyperlink" Target="http://www.canstockphoto.cz/zamrzl%C3%BD-%C4%8Dty%C5%99icet-3021219.html" TargetMode="External"/><Relationship Id="rId2" Type="http://schemas.openxmlformats.org/officeDocument/2006/relationships/hyperlink" Target="http://cd.darkwind.cz/clanek.php?clanek=7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anstockphoto.cz/pokr%C3%BDt-dladicemi-%C4%8D%C3%ADslo-patn%C3%A1ct-3240743.html" TargetMode="External"/><Relationship Id="rId11" Type="http://schemas.openxmlformats.org/officeDocument/2006/relationships/hyperlink" Target="http://www.canstockphoto.cz/ilustrace/t%C5%99icet.html" TargetMode="External"/><Relationship Id="rId5" Type="http://schemas.openxmlformats.org/officeDocument/2006/relationships/hyperlink" Target="http://www.canstockphoto.cz/%C4%8D%C3%ADslo-%C4%8Dtrn%C3%A1ct-ud%C4%9Blal-o-herce-6855130.html" TargetMode="External"/><Relationship Id="rId10" Type="http://schemas.openxmlformats.org/officeDocument/2006/relationships/hyperlink" Target="http://www.stockphotos.cz/image.php?img_id=12898074&amp;img_type=1" TargetMode="External"/><Relationship Id="rId4" Type="http://schemas.openxmlformats.org/officeDocument/2006/relationships/hyperlink" Target="http://www.canstockphoto.cz/%C4%8Der%C5%88-a-neposkvrn%C4%9Bn%C3%BD-%C4%8D%C3%ADslo-dvan%C3%A1ct-4325671.html" TargetMode="External"/><Relationship Id="rId9" Type="http://schemas.openxmlformats.org/officeDocument/2006/relationships/hyperlink" Target="http://fyzmatik.pise.cz/11876-znaky-delitelnosti.html" TargetMode="External"/><Relationship Id="rId14" Type="http://schemas.openxmlformats.org/officeDocument/2006/relationships/hyperlink" Target="http://www.canstockphoto.cz/snimky-fotografie/seventi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9249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5010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26064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smtClean="0">
                  <a:latin typeface="+mj-lt"/>
                  <a:ea typeface="+mj-ea"/>
                  <a:cs typeface="+mj-cs"/>
                </a:rPr>
                <a:t>ČÍSLA 0-100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srpen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429000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865820" y="2224744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err="1" smtClean="0"/>
              <a:t>Numbers</a:t>
            </a:r>
            <a:r>
              <a:rPr lang="cs-CZ" dirty="0" smtClean="0"/>
              <a:t> 1-100</a:t>
            </a:r>
            <a:br>
              <a:rPr lang="cs-CZ" dirty="0" smtClean="0"/>
            </a:br>
            <a:r>
              <a:rPr lang="cs-CZ" sz="2700" dirty="0" smtClean="0"/>
              <a:t>4. ročník</a:t>
            </a:r>
            <a:endParaRPr lang="cs-CZ" sz="2700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551620" y="3980519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</a:rPr>
              <a:t>Anotace: Materiál je určen k seznámení s psanou i mluvenou </a:t>
            </a:r>
            <a:r>
              <a:rPr lang="cs-CZ" sz="1800" smtClean="0">
                <a:solidFill>
                  <a:schemeClr val="tx1"/>
                </a:solidFill>
              </a:rPr>
              <a:t>formou číslovek 0-100.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r>
              <a:rPr lang="cs-CZ" sz="1600" dirty="0" smtClean="0"/>
              <a:t>Zpracovala: Martina </a:t>
            </a:r>
            <a:r>
              <a:rPr lang="cs-CZ" sz="1600" dirty="0" err="1" smtClean="0"/>
              <a:t>Habrdlová</a:t>
            </a:r>
            <a:endParaRPr lang="cs-CZ" sz="1600" dirty="0"/>
          </a:p>
        </p:txBody>
      </p:sp>
      <p:pic>
        <p:nvPicPr>
          <p:cNvPr id="6" name="Obrázek 5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4"/>
          <p:cNvSpPr txBox="1"/>
          <p:nvPr/>
        </p:nvSpPr>
        <p:spPr>
          <a:xfrm>
            <a:off x="791580" y="498983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VY_32_INOVACE_03_NUMBERS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445224"/>
            <a:ext cx="5486400" cy="566738"/>
          </a:xfrm>
        </p:spPr>
        <p:txBody>
          <a:bodyPr>
            <a:noAutofit/>
          </a:bodyPr>
          <a:lstStyle/>
          <a:p>
            <a:r>
              <a:rPr lang="cs-CZ" sz="4400" dirty="0" smtClean="0"/>
              <a:t>EL_VE_</a:t>
            </a:r>
            <a:endParaRPr lang="cs-CZ" sz="4400" dirty="0"/>
          </a:p>
        </p:txBody>
      </p:sp>
      <p:pic>
        <p:nvPicPr>
          <p:cNvPr id="5" name="Zástupný symbol pro obrázek 4" descr="JEDENÁC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0641" b="2660"/>
          <a:stretch>
            <a:fillRect/>
          </a:stretch>
        </p:blipFill>
        <p:spPr>
          <a:xfrm>
            <a:off x="2411760" y="260648"/>
            <a:ext cx="4507904" cy="460851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373216"/>
            <a:ext cx="5486400" cy="804862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445224"/>
            <a:ext cx="5486400" cy="56673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Zástupný symbol pro obrázek 4" descr="DVANÁC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84332" y="612775"/>
            <a:ext cx="690232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TW_LV_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TŘINÁCT.gif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TH_R_ _ _ _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FOURT _ _ N</a:t>
            </a:r>
            <a:endParaRPr lang="cs-CZ" sz="4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6773" b="3355"/>
          <a:stretch>
            <a:fillRect/>
          </a:stretch>
        </p:blipFill>
        <p:spPr bwMode="auto">
          <a:xfrm>
            <a:off x="1792288" y="980728"/>
            <a:ext cx="5372000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F_ _TEE_</a:t>
            </a:r>
            <a:endParaRPr lang="cs-CZ" sz="4400" dirty="0"/>
          </a:p>
        </p:txBody>
      </p:sp>
      <p:pic>
        <p:nvPicPr>
          <p:cNvPr id="2050" name="Picture 2" descr="http://t3.gstatic.com/images?q=tbn:ANd9GcS88JVQn99-a2A-R57PS3YdG1Yb_nM5UFZ5O4ZVZE2EsYo3qTDYkZ77Ie1PNA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5897" r="5897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_ _ _TEEN</a:t>
            </a:r>
            <a:endParaRPr lang="cs-CZ" sz="4400" dirty="0"/>
          </a:p>
        </p:txBody>
      </p:sp>
      <p:pic>
        <p:nvPicPr>
          <p:cNvPr id="19458" name="Picture 2" descr="http://t3.gstatic.com/images?q=tbn:ANd9GcT6qsZ4XOcAXcI0VzGb1bmNEeZcMjZfJ64lrMm6N6eQiWZtAUMf4y3_0fLv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256" r="256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SEVEN _EE_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1700808"/>
            <a:ext cx="4104456" cy="1569660"/>
          </a:xfrm>
          <a:prstGeom prst="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17</a:t>
            </a:r>
            <a:endParaRPr lang="cs-CZ" sz="9600" dirty="0"/>
          </a:p>
        </p:txBody>
      </p:sp>
      <p:sp>
        <p:nvSpPr>
          <p:cNvPr id="6" name="Pěticípá hvězda 5"/>
          <p:cNvSpPr/>
          <p:nvPr/>
        </p:nvSpPr>
        <p:spPr>
          <a:xfrm>
            <a:off x="3275856" y="1124744"/>
            <a:ext cx="2952328" cy="259228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_ _ GHT _ _ N</a:t>
            </a:r>
            <a:endParaRPr lang="cs-CZ" sz="4400" dirty="0"/>
          </a:p>
        </p:txBody>
      </p:sp>
      <p:pic>
        <p:nvPicPr>
          <p:cNvPr id="20482" name="Picture 2" descr="http://s3.amazonaws.com/pixmac-preview/000042866721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5667" r="5667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NINET_ _ N</a:t>
            </a:r>
            <a:endParaRPr lang="cs-CZ" sz="4400" dirty="0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5727" b="12216"/>
          <a:stretch>
            <a:fillRect/>
          </a:stretch>
        </p:blipFill>
        <p:spPr bwMode="auto">
          <a:xfrm>
            <a:off x="1792288" y="620688"/>
            <a:ext cx="5155976" cy="410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TWEN_ _</a:t>
            </a:r>
            <a:endParaRPr lang="cs-CZ" sz="4400" dirty="0"/>
          </a:p>
        </p:txBody>
      </p:sp>
      <p:pic>
        <p:nvPicPr>
          <p:cNvPr id="23554" name="Picture 2" descr="http://thumbs.dreamstime.com/thumb_476/1265539497MsvQig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5556" r="5556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_ _ _RTY</a:t>
            </a:r>
            <a:endParaRPr lang="cs-CZ" sz="4400" dirty="0"/>
          </a:p>
        </p:txBody>
      </p:sp>
      <p:pic>
        <p:nvPicPr>
          <p:cNvPr id="24578" name="Picture 2" descr="http://l.thumbs.canstockphoto.com/canstock5998562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1556" r="1556"/>
          <a:stretch>
            <a:fillRect/>
          </a:stretch>
        </p:blipFill>
        <p:spPr bwMode="auto">
          <a:xfrm>
            <a:off x="1979712" y="620688"/>
            <a:ext cx="5486400" cy="4114800"/>
          </a:xfrm>
          <a:prstGeom prst="rect">
            <a:avLst/>
          </a:prstGeom>
          <a:noFill/>
        </p:spPr>
      </p:pic>
      <p:sp>
        <p:nvSpPr>
          <p:cNvPr id="6" name="Veselý obličej 5"/>
          <p:cNvSpPr/>
          <p:nvPr/>
        </p:nvSpPr>
        <p:spPr>
          <a:xfrm>
            <a:off x="1691680" y="332656"/>
            <a:ext cx="6120680" cy="489654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F_R_ _</a:t>
            </a:r>
            <a:endParaRPr lang="cs-CZ" sz="4400" dirty="0"/>
          </a:p>
        </p:txBody>
      </p:sp>
      <p:pic>
        <p:nvPicPr>
          <p:cNvPr id="25602" name="Picture 2" descr="http://t1.gstatic.com/images?q=tbn:ANd9GcQ4i22WHy1qBdNDljahkeRga-ltf1ewyV0nWJ6uCOK2WGpxZgmZ3hLVMNKp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3172" b="3172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5972 0.29625 C 0.43924 0.21438 0.41597 0.13321 0.39392 0.0518 C 0.37795 -0.00833 0.37465 -0.07262 0.35972 -0.13321 C 0.35764 -0.15056 0.35521 -0.16675 0.34184 -0.17299 C 0.33004 -0.16767 0.32674 -0.14269 0.3224 -0.12905 C 0.3191 -0.09621 0.32344 -0.13437 0.31788 -0.1013 C 0.31667 -0.09413 0.31493 -0.07933 0.31493 -0.07933 C 0.31545 -0.05689 0.31563 -0.03423 0.31649 -0.0118 C 0.31701 3.12673E-6 0.3184 0.00069 0.32101 0.01202 C 0.32448 0.02752 0.32535 0.04394 0.32847 0.05967 C 0.32674 0.12188 0.32951 0.15587 0.31788 0.20675 C 0.31337 0.22641 0.31129 0.24745 0.3 0.26249 C 0.29583 0.28076 0.28646 0.29486 0.28056 0.31221 C 0.26111 0.36956 0.28542 0.29995 0.26424 0.35407 C 0.25139 0.38691 0.23108 0.44912 0.20295 0.46739 C 0.19566 0.4771 0.18889 0.48057 0.17899 0.48312 C 0.14705 0.47872 0.12465 0.47502 0.09549 0.46739 C 0.06632 0.44981 0.0375 0.43894 0.01198 0.41165 C 0.00174 0.40078 -0.01024 0.38622 -0.01493 0.3698 C -0.02135 0.34759 -0.01823 0.35939 -0.02378 0.33418 C -0.0217 0.26827 -0.02361 0.23982 -0.00885 0.18501 C -0.00608 0.16374 -0.00243 0.14107 0.00451 0.12141 C 0.00868 0.10939 0.01094 0.09667 0.01945 0.0895 C 0.02136 0.0814 0.02448 0.0784 0.02986 0.07354 C 0.0349 0.07424 0.03993 0.07447 0.04479 0.07562 C 0.04618 0.07585 0.05087 0.07794 0.04931 0.0777 C 0.04306 0.07678 0.0375 0.07447 0.03125 0.07354 C 0.02691 0.07285 0.0224 0.07239 0.01771 0.07169 C 0.0059 0.07239 -0.00608 0.07192 -0.01788 0.07354 C -0.02448 0.07447 -0.03281 0.08418 -0.03871 0.08765 C -0.05608 0.09806 -0.07465 0.10985 -0.09097 0.12326 C -0.10781 0.13714 -0.11302 0.14547 -0.13281 0.1531 C -0.14566 0.16304 -0.15868 0.17183 -0.17309 0.17715 C -0.2026 0.18802 -0.17708 0.1753 -0.19549 0.18501 C -0.22222 0.18085 -0.21892 0.1901 -0.22378 0.16905 C -0.22448 0.14708 -0.22135 0.12396 -0.22708 0.10338 C -0.23212 0.08418 -0.24219 0.06313 -0.25226 0.04787 C -0.25486 0.04394 -0.26944 0.03238 -0.27014 0.03191 C -0.27257 0.02983 -0.27483 0.02659 -0.2776 0.0259 C -0.2875 0.02336 -0.28264 0.02474 -0.29253 0.02197 C -0.30642 0.02336 -0.32066 0.02359 -0.33437 0.0259 C -0.34514 0.02775 -0.36024 0.05597 -0.36562 0.06776 C -0.36858 0.08649 -0.37083 0.10546 -0.37604 0.12326 C -0.38055 0.16975 -0.37951 0.15287 -0.37604 0.24075 C -0.37552 0.25532 -0.36597 0.25671 -0.38351 0.24653 C -0.39253 0.23497 -0.40295 0.22664 -0.41198 0.21461 C -0.41667 0.20166 -0.41944 0.19172 -0.42083 0.17715 C -0.41597 0.14547 -0.42101 0.14732 -0.40295 0.13737 C -0.42187 0.09898 -0.42899 0.04255 -0.43437 -0.00185 C -0.43489 -0.0118 -0.43576 -0.02174 -0.43576 -0.03169 C -0.43576 -0.08603 -0.43524 -0.14038 -0.43437 -0.19473 C -0.43385 -0.22502 -0.42604 -0.26527 -0.40746 -0.28423 C -0.40243 -0.27752 -0.39687 -0.26989 -0.39253 -0.26226 C -0.3875 -0.25324 -0.38628 -0.24283 -0.38055 -0.23451 C -0.36823 -0.21693 -0.34271 -0.17877 -0.32691 -0.16698 C -0.30069 -0.14732 -0.27778 -0.13437 -0.24774 -0.12905 C -0.23299 -0.1235 -0.21788 -0.12257 -0.20295 -0.11725 C -0.18316 -0.11032 -0.16319 -0.10083 -0.1434 -0.09528 C -0.13628 -0.08927 -0.12934 -0.08996 -0.12239 -0.08349 C -0.1092 -0.07123 -0.09184 -0.04996 -0.07465 -0.04764 C -0.0658 -0.04649 -0.05677 -0.04649 -0.04774 -0.04556 C -0.04375 -0.0451 -0.03976 -0.0444 -0.03576 -0.04371 C -0.02726 -0.0407 -0.01875 -0.03955 -0.01042 -0.03562 C -0.00677 -0.02845 -0.00608 -0.01989 -0.00139 -0.01388 C 0.00313 0.01341 -0.00208 -0.00278 0.00903 0.01202 L -3.88889E-6 3.12673E-6 " pathEditMode="relative" ptsTypes="ffffffffffffffffffffffffffffffffffffffffffffffffffffffffffffffffAA">
                                      <p:cBhvr>
                                        <p:cTn id="6" dur="2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FIF_ _</a:t>
            </a:r>
            <a:endParaRPr lang="cs-CZ" sz="4400" dirty="0"/>
          </a:p>
        </p:txBody>
      </p:sp>
      <p:pic>
        <p:nvPicPr>
          <p:cNvPr id="26626" name="Picture 2" descr="http://thumbs.dreamstime.com/thumb_476/1265639907Esstt9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5556" r="5556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SI_ _ _</a:t>
            </a:r>
            <a:endParaRPr lang="cs-CZ" sz="4400" dirty="0"/>
          </a:p>
        </p:txBody>
      </p:sp>
      <p:pic>
        <p:nvPicPr>
          <p:cNvPr id="27650" name="Picture 2" descr="http://thumbs.dreamstime.com/thumb_371/1236289830RFk319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prstGeom prst="rect">
            <a:avLst/>
          </a:prstGeom>
          <a:noFill/>
        </p:spPr>
      </p:pic>
      <p:sp>
        <p:nvSpPr>
          <p:cNvPr id="6" name="Srdce 5"/>
          <p:cNvSpPr/>
          <p:nvPr/>
        </p:nvSpPr>
        <p:spPr>
          <a:xfrm>
            <a:off x="4139952" y="1340768"/>
            <a:ext cx="3096344" cy="2520280"/>
          </a:xfrm>
          <a:prstGeom prst="hear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S_V_NTY</a:t>
            </a:r>
            <a:endParaRPr lang="cs-CZ" sz="4400" dirty="0"/>
          </a:p>
        </p:txBody>
      </p:sp>
      <p:pic>
        <p:nvPicPr>
          <p:cNvPr id="28674" name="Picture 2" descr="http://l.thumbs.canstockphoto.com/canstock3176878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2500" b="12500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2867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ctr"/>
            <a:r>
              <a:rPr lang="cs-CZ" sz="4400" dirty="0" smtClean="0"/>
              <a:t>_IGH_ _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844824"/>
            <a:ext cx="3096344" cy="163121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FFC000"/>
                </a:solidFill>
              </a:rPr>
              <a:t>80</a:t>
            </a:r>
            <a:endParaRPr lang="cs-CZ" sz="10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NI_ _TY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1484784"/>
            <a:ext cx="31683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FF0000"/>
                </a:solidFill>
                <a:latin typeface="Algerian" pitchFamily="82" charset="0"/>
              </a:rPr>
              <a:t>90</a:t>
            </a:r>
            <a:endParaRPr lang="cs-CZ" sz="100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4427984" y="404664"/>
            <a:ext cx="720080" cy="13681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 HU_ D_ED</a:t>
            </a:r>
            <a:endParaRPr lang="cs-CZ" sz="4400" dirty="0"/>
          </a:p>
        </p:txBody>
      </p:sp>
      <p:pic>
        <p:nvPicPr>
          <p:cNvPr id="29698" name="Picture 2" descr="http://piskvorky2002.sweb.cz/images/stovka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-1433" t="-2867" r="-717" b="-1433"/>
          <a:stretch>
            <a:fillRect/>
          </a:stretch>
        </p:blipFill>
        <p:spPr bwMode="auto">
          <a:xfrm>
            <a:off x="302553" y="494815"/>
            <a:ext cx="8406981" cy="42917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u="sng" dirty="0" smtClean="0">
                <a:hlinkClick r:id="rId2"/>
              </a:rPr>
              <a:t>http://cd.</a:t>
            </a:r>
            <a:r>
              <a:rPr lang="cs-CZ" u="sng" dirty="0" err="1" smtClean="0">
                <a:hlinkClick r:id="rId2"/>
              </a:rPr>
              <a:t>darkwind.cz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clanek.php</a:t>
            </a:r>
            <a:r>
              <a:rPr lang="cs-CZ" u="sng" dirty="0" smtClean="0">
                <a:hlinkClick r:id="rId2"/>
              </a:rPr>
              <a:t>?</a:t>
            </a:r>
            <a:r>
              <a:rPr lang="cs-CZ" u="sng" dirty="0" err="1" smtClean="0">
                <a:hlinkClick r:id="rId2"/>
              </a:rPr>
              <a:t>clanek</a:t>
            </a:r>
            <a:r>
              <a:rPr lang="cs-CZ" u="sng" dirty="0" smtClean="0">
                <a:hlinkClick r:id="rId2"/>
              </a:rPr>
              <a:t>=718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http://jahoda2020.blog.cz/0704/patek-</a:t>
            </a:r>
            <a:r>
              <a:rPr lang="cs-CZ" u="sng" dirty="0" err="1" smtClean="0">
                <a:hlinkClick r:id="rId3"/>
              </a:rPr>
              <a:t>trinacteho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canstockphoto.cz</a:t>
            </a:r>
            <a:r>
              <a:rPr lang="cs-CZ" u="sng" dirty="0" smtClean="0">
                <a:hlinkClick r:id="rId4"/>
              </a:rPr>
              <a:t>/%C4%8Der%C5%88-a-</a:t>
            </a:r>
            <a:r>
              <a:rPr lang="cs-CZ" u="sng" dirty="0" err="1" smtClean="0">
                <a:hlinkClick r:id="rId4"/>
              </a:rPr>
              <a:t>neposkvrn</a:t>
            </a:r>
            <a:r>
              <a:rPr lang="cs-CZ" u="sng" dirty="0" smtClean="0">
                <a:hlinkClick r:id="rId4"/>
              </a:rPr>
              <a:t>%C4%9Bn%C3%BD-%C4%8D%C3%</a:t>
            </a:r>
            <a:r>
              <a:rPr lang="cs-CZ" u="sng" dirty="0" err="1" smtClean="0">
                <a:hlinkClick r:id="rId4"/>
              </a:rPr>
              <a:t>ADslo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dvan</a:t>
            </a:r>
            <a:r>
              <a:rPr lang="cs-CZ" u="sng" dirty="0" smtClean="0">
                <a:hlinkClick r:id="rId4"/>
              </a:rPr>
              <a:t>%C3%A1ct-4325671.html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canstockphoto.cz</a:t>
            </a:r>
            <a:r>
              <a:rPr lang="cs-CZ" u="sng" dirty="0" smtClean="0">
                <a:hlinkClick r:id="rId5"/>
              </a:rPr>
              <a:t>/%C4%8D%C3%</a:t>
            </a:r>
            <a:r>
              <a:rPr lang="cs-CZ" u="sng" dirty="0" err="1" smtClean="0">
                <a:hlinkClick r:id="rId5"/>
              </a:rPr>
              <a:t>ADslo</a:t>
            </a:r>
            <a:r>
              <a:rPr lang="cs-CZ" u="sng" dirty="0" smtClean="0">
                <a:hlinkClick r:id="rId5"/>
              </a:rPr>
              <a:t>-%C4%8Dtrn%C3%A1ct-</a:t>
            </a:r>
            <a:r>
              <a:rPr lang="cs-CZ" u="sng" dirty="0" err="1" smtClean="0">
                <a:hlinkClick r:id="rId5"/>
              </a:rPr>
              <a:t>ud</a:t>
            </a:r>
            <a:r>
              <a:rPr lang="cs-CZ" u="sng" dirty="0" smtClean="0">
                <a:hlinkClick r:id="rId5"/>
              </a:rPr>
              <a:t>%C4%9Blal-o-herce-6855130.html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canstockphoto.cz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pokr</a:t>
            </a:r>
            <a:r>
              <a:rPr lang="cs-CZ" u="sng" dirty="0" smtClean="0">
                <a:hlinkClick r:id="rId6"/>
              </a:rPr>
              <a:t>%C3%</a:t>
            </a:r>
            <a:r>
              <a:rPr lang="cs-CZ" u="sng" dirty="0" err="1" smtClean="0">
                <a:hlinkClick r:id="rId6"/>
              </a:rPr>
              <a:t>BDt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dladicemi</a:t>
            </a:r>
            <a:r>
              <a:rPr lang="cs-CZ" u="sng" dirty="0" smtClean="0">
                <a:hlinkClick r:id="rId6"/>
              </a:rPr>
              <a:t>-%C4%8D%C3%</a:t>
            </a:r>
            <a:r>
              <a:rPr lang="cs-CZ" u="sng" dirty="0" err="1" smtClean="0">
                <a:hlinkClick r:id="rId6"/>
              </a:rPr>
              <a:t>ADslo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patn</a:t>
            </a:r>
            <a:r>
              <a:rPr lang="cs-CZ" u="sng" dirty="0" smtClean="0">
                <a:hlinkClick r:id="rId6"/>
              </a:rPr>
              <a:t>%C3%A1ct-3240743.html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canstockphoto.cz</a:t>
            </a:r>
            <a:r>
              <a:rPr lang="cs-CZ" u="sng" dirty="0" smtClean="0">
                <a:hlinkClick r:id="rId7"/>
              </a:rPr>
              <a:t>/%C4%8D%C3%</a:t>
            </a:r>
            <a:r>
              <a:rPr lang="cs-CZ" u="sng" dirty="0" err="1" smtClean="0">
                <a:hlinkClick r:id="rId7"/>
              </a:rPr>
              <a:t>ADslo</a:t>
            </a:r>
            <a:r>
              <a:rPr lang="cs-CZ" u="sng" dirty="0" smtClean="0">
                <a:hlinkClick r:id="rId7"/>
              </a:rPr>
              <a:t>-%C5%A1estn%C3%A1ct-</a:t>
            </a:r>
            <a:r>
              <a:rPr lang="cs-CZ" u="sng" dirty="0" err="1" smtClean="0">
                <a:hlinkClick r:id="rId7"/>
              </a:rPr>
              <a:t>namalovan</a:t>
            </a:r>
            <a:r>
              <a:rPr lang="cs-CZ" u="sng" dirty="0" smtClean="0">
                <a:hlinkClick r:id="rId7"/>
              </a:rPr>
              <a:t>%C3%BD-d%C3%A1le-5556764.html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pixmac.cz</a:t>
            </a:r>
            <a:r>
              <a:rPr lang="cs-CZ" u="sng" dirty="0" smtClean="0">
                <a:hlinkClick r:id="rId8"/>
              </a:rPr>
              <a:t>/fotka/%C4%8D%C3%</a:t>
            </a:r>
            <a:r>
              <a:rPr lang="cs-CZ" u="sng" dirty="0" err="1" smtClean="0">
                <a:hlinkClick r:id="rId8"/>
              </a:rPr>
              <a:t>ADslo</a:t>
            </a:r>
            <a:r>
              <a:rPr lang="cs-CZ" u="sng" dirty="0" smtClean="0">
                <a:hlinkClick r:id="rId8"/>
              </a:rPr>
              <a:t>+</a:t>
            </a:r>
            <a:r>
              <a:rPr lang="cs-CZ" u="sng" dirty="0" err="1" smtClean="0">
                <a:hlinkClick r:id="rId8"/>
              </a:rPr>
              <a:t>osmn</a:t>
            </a:r>
            <a:r>
              <a:rPr lang="cs-CZ" u="sng" dirty="0" smtClean="0">
                <a:hlinkClick r:id="rId8"/>
              </a:rPr>
              <a:t>%C3%A1ct+flag/000042866721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http://fyzmatik.pise.cz/11876-znaky-delitelnosti.html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http://www.</a:t>
            </a:r>
            <a:r>
              <a:rPr lang="cs-CZ" u="sng" dirty="0" err="1" smtClean="0">
                <a:hlinkClick r:id="rId10"/>
              </a:rPr>
              <a:t>stockphotos.cz</a:t>
            </a:r>
            <a:r>
              <a:rPr lang="cs-CZ" u="sng" dirty="0" smtClean="0">
                <a:hlinkClick r:id="rId10"/>
              </a:rPr>
              <a:t>/image.</a:t>
            </a:r>
            <a:r>
              <a:rPr lang="cs-CZ" u="sng" dirty="0" err="1" smtClean="0">
                <a:hlinkClick r:id="rId10"/>
              </a:rPr>
              <a:t>php</a:t>
            </a:r>
            <a:r>
              <a:rPr lang="cs-CZ" u="sng" dirty="0" smtClean="0">
                <a:hlinkClick r:id="rId10"/>
              </a:rPr>
              <a:t>?</a:t>
            </a:r>
            <a:r>
              <a:rPr lang="cs-CZ" u="sng" dirty="0" err="1" smtClean="0">
                <a:hlinkClick r:id="rId10"/>
              </a:rPr>
              <a:t>img</a:t>
            </a:r>
            <a:r>
              <a:rPr lang="cs-CZ" u="sng" dirty="0" smtClean="0">
                <a:hlinkClick r:id="rId10"/>
              </a:rPr>
              <a:t>_id=12898074&amp;</a:t>
            </a:r>
            <a:r>
              <a:rPr lang="cs-CZ" u="sng" dirty="0" err="1" smtClean="0">
                <a:hlinkClick r:id="rId10"/>
              </a:rPr>
              <a:t>img</a:t>
            </a:r>
            <a:r>
              <a:rPr lang="cs-CZ" u="sng" dirty="0" smtClean="0">
                <a:hlinkClick r:id="rId10"/>
              </a:rPr>
              <a:t>_type=1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http://www.</a:t>
            </a:r>
            <a:r>
              <a:rPr lang="cs-CZ" u="sng" dirty="0" err="1" smtClean="0">
                <a:hlinkClick r:id="rId11"/>
              </a:rPr>
              <a:t>canstockphoto.cz</a:t>
            </a:r>
            <a:r>
              <a:rPr lang="cs-CZ" u="sng" dirty="0" smtClean="0">
                <a:hlinkClick r:id="rId11"/>
              </a:rPr>
              <a:t>/ilustrace/t%C5%99icet.html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http://www.</a:t>
            </a:r>
            <a:r>
              <a:rPr lang="cs-CZ" u="sng" dirty="0" err="1" smtClean="0">
                <a:hlinkClick r:id="rId12"/>
              </a:rPr>
              <a:t>canstockphoto.cz</a:t>
            </a:r>
            <a:r>
              <a:rPr lang="cs-CZ" u="sng" dirty="0" smtClean="0">
                <a:hlinkClick r:id="rId12"/>
              </a:rPr>
              <a:t>/zamrzl%C3%BD-%C4%8Dty%C5%99icet-3021219.html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http://www.</a:t>
            </a:r>
            <a:r>
              <a:rPr lang="cs-CZ" u="sng" dirty="0" err="1" smtClean="0">
                <a:hlinkClick r:id="rId13"/>
              </a:rPr>
              <a:t>stockphotos.cz</a:t>
            </a:r>
            <a:r>
              <a:rPr lang="cs-CZ" u="sng" dirty="0" smtClean="0">
                <a:hlinkClick r:id="rId13"/>
              </a:rPr>
              <a:t>/image.</a:t>
            </a:r>
            <a:r>
              <a:rPr lang="cs-CZ" u="sng" dirty="0" err="1" smtClean="0">
                <a:hlinkClick r:id="rId13"/>
              </a:rPr>
              <a:t>php</a:t>
            </a:r>
            <a:r>
              <a:rPr lang="cs-CZ" u="sng" dirty="0" smtClean="0">
                <a:hlinkClick r:id="rId13"/>
              </a:rPr>
              <a:t>?</a:t>
            </a:r>
            <a:r>
              <a:rPr lang="cs-CZ" u="sng" dirty="0" err="1" smtClean="0">
                <a:hlinkClick r:id="rId13"/>
              </a:rPr>
              <a:t>img</a:t>
            </a:r>
            <a:r>
              <a:rPr lang="cs-CZ" u="sng" dirty="0" smtClean="0">
                <a:hlinkClick r:id="rId13"/>
              </a:rPr>
              <a:t>_id=12917963&amp;</a:t>
            </a:r>
            <a:r>
              <a:rPr lang="cs-CZ" u="sng" dirty="0" err="1" smtClean="0">
                <a:hlinkClick r:id="rId13"/>
              </a:rPr>
              <a:t>img</a:t>
            </a:r>
            <a:r>
              <a:rPr lang="cs-CZ" u="sng" dirty="0" smtClean="0">
                <a:hlinkClick r:id="rId13"/>
              </a:rPr>
              <a:t>_type=1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http://www.</a:t>
            </a:r>
            <a:r>
              <a:rPr lang="cs-CZ" u="sng" dirty="0" err="1" smtClean="0">
                <a:hlinkClick r:id="rId14"/>
              </a:rPr>
              <a:t>canstockphoto.cz</a:t>
            </a:r>
            <a:r>
              <a:rPr lang="cs-CZ" u="sng" dirty="0" smtClean="0">
                <a:hlinkClick r:id="rId14"/>
              </a:rPr>
              <a:t>/</a:t>
            </a:r>
            <a:r>
              <a:rPr lang="cs-CZ" u="sng" dirty="0" err="1" smtClean="0">
                <a:hlinkClick r:id="rId14"/>
              </a:rPr>
              <a:t>snimky</a:t>
            </a:r>
            <a:r>
              <a:rPr lang="cs-CZ" u="sng" dirty="0" smtClean="0">
                <a:hlinkClick r:id="rId14"/>
              </a:rPr>
              <a:t>-fotografie/</a:t>
            </a:r>
            <a:r>
              <a:rPr lang="cs-CZ" u="sng" dirty="0" err="1" smtClean="0">
                <a:hlinkClick r:id="rId14"/>
              </a:rPr>
              <a:t>seventies.html</a:t>
            </a:r>
            <a:endParaRPr lang="cs-CZ" dirty="0" smtClean="0"/>
          </a:p>
          <a:p>
            <a:r>
              <a:rPr lang="cs-CZ" smtClean="0"/>
              <a:t> 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197</Words>
  <Application>Microsoft Office PowerPoint</Application>
  <PresentationFormat>Předvádění na obrazovce (4:3)</PresentationFormat>
  <Paragraphs>55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EL_VE_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</dc:title>
  <dc:creator>Rozalie</dc:creator>
  <cp:lastModifiedBy>Rozalie</cp:lastModifiedBy>
  <cp:revision>17</cp:revision>
  <dcterms:created xsi:type="dcterms:W3CDTF">2010-11-06T21:08:07Z</dcterms:created>
  <dcterms:modified xsi:type="dcterms:W3CDTF">2011-12-29T20:03:59Z</dcterms:modified>
</cp:coreProperties>
</file>