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39221-214C-4866-90E8-5D6C203F7952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6751A-6767-4656-AFB4-D426AA6A59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049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68102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Cizí jazyk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Receptivní řečové dovednosti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abeceda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299695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 září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50100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500" dirty="0" err="1" smtClean="0">
                <a:latin typeface="+mj-lt"/>
                <a:ea typeface="+mj-ea"/>
                <a:cs typeface="+mj-cs"/>
              </a:rPr>
              <a:t>Spelling</a:t>
            </a:r>
            <a:endParaRPr lang="cs-CZ" sz="4500" dirty="0" smtClean="0"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4.ročník</a:t>
            </a:r>
            <a:endParaRPr kumimoji="0" lang="cs-CZ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/>
        </p:nvSpPr>
        <p:spPr>
          <a:xfrm>
            <a:off x="1403648" y="34290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865820" y="2224744"/>
            <a:ext cx="7486600" cy="1226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700" dirty="0"/>
          </a:p>
        </p:txBody>
      </p:sp>
      <p:sp>
        <p:nvSpPr>
          <p:cNvPr id="8" name="Podnadpis 2"/>
          <p:cNvSpPr>
            <a:spLocks noGrp="1"/>
          </p:cNvSpPr>
          <p:nvPr/>
        </p:nvSpPr>
        <p:spPr>
          <a:xfrm>
            <a:off x="1547664" y="386104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/>
              <a:t>Žáci se prostřednictvím materiálu učí hláskovat známá anglická slova. Procvičují slovní zásobu.</a:t>
            </a:r>
            <a:endParaRPr lang="cs-CZ" sz="1800" dirty="0" smtClean="0">
              <a:solidFill>
                <a:schemeClr val="tx1"/>
              </a:solidFill>
            </a:endParaRPr>
          </a:p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Vzdělávací oblast: Jazyk a jazyková komunikace</a:t>
            </a:r>
          </a:p>
          <a:p>
            <a:pPr algn="ctr"/>
            <a:r>
              <a:rPr lang="cs-CZ" sz="1600" dirty="0" smtClean="0"/>
              <a:t>Zpracovala: Martina </a:t>
            </a:r>
            <a:r>
              <a:rPr lang="cs-CZ" sz="1600" dirty="0" err="1" smtClean="0"/>
              <a:t>Habrdlová</a:t>
            </a:r>
            <a:endParaRPr lang="cs-CZ" sz="1600" dirty="0"/>
          </a:p>
        </p:txBody>
      </p:sp>
      <p:pic>
        <p:nvPicPr>
          <p:cNvPr id="9" name="Obrázek 8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724" y="5179503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4"/>
          <p:cNvSpPr txBox="1"/>
          <p:nvPr/>
        </p:nvSpPr>
        <p:spPr>
          <a:xfrm>
            <a:off x="791580" y="49898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VY_32_INOVACE_07_SPELLING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Listen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sing</a:t>
            </a:r>
            <a:r>
              <a:rPr lang="cs-CZ" dirty="0" smtClean="0"/>
              <a:t> a song.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268760"/>
            <a:ext cx="6552728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dveře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5815"/>
          <a:stretch>
            <a:fillRect/>
          </a:stretch>
        </p:blipFill>
        <p:spPr>
          <a:xfrm>
            <a:off x="1907704" y="260648"/>
            <a:ext cx="5226968" cy="448161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589240"/>
            <a:ext cx="403448" cy="58296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558924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558924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558924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okno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475456" cy="6539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W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537321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537321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537321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27784" y="53732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43808" y="537321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pes teď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475456" cy="8048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1720" y="537321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5373216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G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kniha teď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7464" cy="8048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6" name="Zástupný symbol pro text 3"/>
          <p:cNvSpPr txBox="1">
            <a:spLocks/>
          </p:cNvSpPr>
          <p:nvPr/>
        </p:nvSpPr>
        <p:spPr>
          <a:xfrm>
            <a:off x="1979712" y="5373216"/>
            <a:ext cx="547464" cy="804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/>
              <a:t>O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537321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537321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pomeranč teď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475456" cy="58194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2051720" y="5373216"/>
            <a:ext cx="4074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R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2267744" y="5373216"/>
            <a:ext cx="421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2483768" y="5373216"/>
            <a:ext cx="449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N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2699792" y="5373216"/>
            <a:ext cx="444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G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2987824" y="5373216"/>
            <a:ext cx="385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krabice teď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95736" y="5661248"/>
            <a:ext cx="547464" cy="72595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sp>
        <p:nvSpPr>
          <p:cNvPr id="6" name="Zástupný symbol pro text 3"/>
          <p:cNvSpPr txBox="1">
            <a:spLocks/>
          </p:cNvSpPr>
          <p:nvPr/>
        </p:nvSpPr>
        <p:spPr>
          <a:xfrm>
            <a:off x="1988096" y="5669632"/>
            <a:ext cx="547464" cy="725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text 3"/>
          <p:cNvSpPr txBox="1">
            <a:spLocks/>
          </p:cNvSpPr>
          <p:nvPr/>
        </p:nvSpPr>
        <p:spPr>
          <a:xfrm>
            <a:off x="2483768" y="5661248"/>
            <a:ext cx="547464" cy="725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dirty="0" smtClean="0"/>
              <a:t>X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How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spell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" name="Zástupný symbol pro obrázek 4" descr="kočka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619472" cy="8048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2051720" y="5373216"/>
            <a:ext cx="421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2339752" y="5373216"/>
            <a:ext cx="385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T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152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 </vt:lpstr>
      <vt:lpstr>Listen and sing a song.</vt:lpstr>
      <vt:lpstr>How do you spell that?</vt:lpstr>
      <vt:lpstr>How do you spell that?</vt:lpstr>
      <vt:lpstr>How do you spell that?</vt:lpstr>
      <vt:lpstr>How do you spell that?</vt:lpstr>
      <vt:lpstr>How do you spell that?</vt:lpstr>
      <vt:lpstr>How do you spell that?</vt:lpstr>
      <vt:lpstr>How do you spell that?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morning children!</dc:title>
  <dc:creator>Rozalie</dc:creator>
  <cp:lastModifiedBy>Josef</cp:lastModifiedBy>
  <cp:revision>9</cp:revision>
  <dcterms:created xsi:type="dcterms:W3CDTF">2010-11-15T05:45:53Z</dcterms:created>
  <dcterms:modified xsi:type="dcterms:W3CDTF">2012-03-15T20:10:17Z</dcterms:modified>
</cp:coreProperties>
</file>