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8" r:id="rId2"/>
    <p:sldId id="270" r:id="rId3"/>
    <p:sldId id="257" r:id="rId4"/>
    <p:sldId id="258" r:id="rId5"/>
    <p:sldId id="290" r:id="rId6"/>
    <p:sldId id="298" r:id="rId7"/>
    <p:sldId id="28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76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218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134256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VY_32_INOVACE_02A_02_TVORBA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MAPY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09.02.2013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4.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Tvorba mapy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Tvorba mapy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5 etap – práce astronomické, geodetické, topografické, kartografické a reprodukční.</a:t>
            </a:r>
          </a:p>
          <a:p>
            <a:endParaRPr lang="cs-CZ" dirty="0" smtClean="0"/>
          </a:p>
          <a:p>
            <a:r>
              <a:rPr lang="cs-CZ" b="1" dirty="0" smtClean="0"/>
              <a:t>Astronomické práce</a:t>
            </a:r>
            <a:r>
              <a:rPr lang="cs-CZ" dirty="0" smtClean="0"/>
              <a:t> - určí  pro celé mapované území přesnou zeměpisnou polohu několika základních bodů  -  astronomického měření.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lvl="0"/>
            <a:r>
              <a:rPr lang="cs-CZ" dirty="0" smtClean="0"/>
              <a:t>Vyjmenujte etapy prací, které vedou ke vzniku mapy:</a:t>
            </a:r>
          </a:p>
          <a:p>
            <a:pPr lvl="0"/>
            <a:r>
              <a:rPr lang="cs-CZ" dirty="0" smtClean="0"/>
              <a:t>………………………………………………………………</a:t>
            </a:r>
          </a:p>
          <a:p>
            <a:pPr lvl="0"/>
            <a:r>
              <a:rPr lang="cs-CZ" dirty="0" smtClean="0"/>
              <a:t>………………………………………………………………</a:t>
            </a:r>
          </a:p>
          <a:p>
            <a:pPr lvl="0"/>
            <a:r>
              <a:rPr lang="cs-CZ" dirty="0" smtClean="0"/>
              <a:t>………………………………………………………………</a:t>
            </a:r>
          </a:p>
          <a:p>
            <a:pPr lvl="0"/>
            <a:r>
              <a:rPr lang="cs-CZ" dirty="0" smtClean="0"/>
              <a:t>………………………………………………………………</a:t>
            </a:r>
          </a:p>
          <a:p>
            <a:pPr lvl="0"/>
            <a:r>
              <a:rPr lang="cs-CZ" dirty="0" smtClean="0"/>
              <a:t>………………………………………………………………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Doplňte:</a:t>
            </a:r>
            <a:r>
              <a:rPr lang="cs-CZ" dirty="0" err="1" smtClean="0">
                <a:solidFill>
                  <a:srgbClr val="FF0000"/>
                </a:solidFill>
              </a:rPr>
              <a:t>Řešení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lvl="0"/>
            <a:r>
              <a:rPr lang="cs-CZ" dirty="0" smtClean="0"/>
              <a:t>Vyjmenujte etapy prací, které vedou ke vzniku mapy: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Práce astronomické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Práce geodetické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Práce topografické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Práce kartografické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Práce reprodukční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77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	Pojmenujte metodu snímkování zemského povrchu znázorněného na obrázku  a zařaďte ji do správné etapy prací vedoucích ke vzniku mapy.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…………………………………..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………………………………….                 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964" t="36765" r="67107" b="15882"/>
          <a:stretch>
            <a:fillRect/>
          </a:stretch>
        </p:blipFill>
        <p:spPr bwMode="auto">
          <a:xfrm>
            <a:off x="5076056" y="3068960"/>
            <a:ext cx="3528392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úlohu: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	Pojmenujte metodu snímkování zemského povrchu znázorněného na obrázku  a zařaďte ji do správné etapy prací vedoucích ke vzniku mapy.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  <a:r>
              <a:rPr lang="cs-CZ" dirty="0" smtClean="0">
                <a:solidFill>
                  <a:srgbClr val="FF0000"/>
                </a:solidFill>
              </a:rPr>
              <a:t>družicové (satelitní)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snímkování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astronomické práce</a:t>
            </a:r>
            <a:r>
              <a:rPr lang="cs-CZ" dirty="0" smtClean="0"/>
              <a:t>               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964" t="36765" r="67107" b="15882"/>
          <a:stretch>
            <a:fillRect/>
          </a:stretch>
        </p:blipFill>
        <p:spPr bwMode="auto">
          <a:xfrm>
            <a:off x="5076056" y="3068960"/>
            <a:ext cx="3528392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dirty="0" smtClean="0"/>
              <a:t>Určete použití scanneru, sextantu a přístroje globálního polohového systému (GPS): ………………………………….</a:t>
            </a:r>
          </a:p>
          <a:p>
            <a:pPr lvl="0">
              <a:buNone/>
            </a:pPr>
            <a:endParaRPr lang="cs-CZ" dirty="0" smtClean="0"/>
          </a:p>
          <a:p>
            <a:r>
              <a:rPr lang="cs-CZ" dirty="0" smtClean="0"/>
              <a:t> Letecké snímky používané při mapování:</a:t>
            </a:r>
          </a:p>
          <a:p>
            <a:pPr lvl="0"/>
            <a:r>
              <a:rPr lang="cs-CZ" dirty="0" smtClean="0"/>
              <a:t>A) se překrývají  ze 60% a zpracovávají se pomocí stereoskopu, zakreslí se výškopis</a:t>
            </a:r>
          </a:p>
          <a:p>
            <a:pPr lvl="0"/>
            <a:r>
              <a:rPr lang="cs-CZ" dirty="0" smtClean="0"/>
              <a:t>B) dotýkají se a pomocí planimetru se kreslí vrstevnice</a:t>
            </a:r>
          </a:p>
          <a:p>
            <a:pPr lvl="0"/>
            <a:r>
              <a:rPr lang="cs-CZ" dirty="0" smtClean="0"/>
              <a:t>C) částečně se překrývají a pomocí stereoskopu se kreslí polohopis a vzniká tak asymetrická mapa</a:t>
            </a:r>
          </a:p>
          <a:p>
            <a:pPr lvl="0"/>
            <a:r>
              <a:rPr lang="cs-CZ" dirty="0" smtClean="0"/>
              <a:t>D) musí se překrývat nanejvýš z poloviny, aby byl obraz viděn plasticky a mohl se tak zakreslit polohopis a výškopis</a:t>
            </a:r>
          </a:p>
          <a:p>
            <a:pPr>
              <a:buNone/>
            </a:pPr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úlohy:</a:t>
            </a:r>
            <a:r>
              <a:rPr lang="cs-CZ" dirty="0" smtClean="0">
                <a:solidFill>
                  <a:srgbClr val="FF0000"/>
                </a:solidFill>
              </a:rPr>
              <a:t> 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b="1" dirty="0" smtClean="0"/>
              <a:t>Určete použití scanneru, sextantu a přístroje globálního polohového systému (GPS):</a:t>
            </a:r>
          </a:p>
          <a:p>
            <a:r>
              <a:rPr lang="cs-CZ" dirty="0">
                <a:solidFill>
                  <a:srgbClr val="FF0000"/>
                </a:solidFill>
              </a:rPr>
              <a:t>Scanner – převádění snímků z fyzické do digitální podoby</a:t>
            </a:r>
          </a:p>
          <a:p>
            <a:r>
              <a:rPr lang="cs-CZ" dirty="0">
                <a:solidFill>
                  <a:srgbClr val="FF0000"/>
                </a:solidFill>
              </a:rPr>
              <a:t>Sextant – přístroj k měření úhlové vzdálenosti bodů</a:t>
            </a:r>
          </a:p>
          <a:p>
            <a:r>
              <a:rPr lang="cs-CZ" dirty="0">
                <a:solidFill>
                  <a:srgbClr val="FF0000"/>
                </a:solidFill>
              </a:rPr>
              <a:t>GPS – globální družicový polohový systém</a:t>
            </a:r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r>
              <a:rPr lang="cs-CZ" dirty="0" smtClean="0"/>
              <a:t> </a:t>
            </a:r>
            <a:r>
              <a:rPr lang="cs-CZ" b="1" dirty="0" smtClean="0"/>
              <a:t>Letecké snímky používané při mapování: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A) se překrývají  ze 60% a zpracovávají se pomocí stereoskopu, zakreslí se výškopis</a:t>
            </a:r>
          </a:p>
          <a:p>
            <a:pPr lvl="0"/>
            <a:r>
              <a:rPr lang="cs-CZ" dirty="0" smtClean="0"/>
              <a:t>B) dotýkají se a pomocí planimetru se kreslí vrstevnice</a:t>
            </a:r>
          </a:p>
          <a:p>
            <a:pPr lvl="0"/>
            <a:r>
              <a:rPr lang="cs-CZ" dirty="0" smtClean="0"/>
              <a:t>C) částečně se překrývají a pomocí stereoskopu se kreslí polohopis a vzniká tak asymetrická mapa</a:t>
            </a:r>
          </a:p>
          <a:p>
            <a:pPr lvl="0"/>
            <a:r>
              <a:rPr lang="cs-CZ" dirty="0" smtClean="0"/>
              <a:t>D) musí se překrývat nanejvýš z poloviny, aby byl obraz viděn plasticky a mohl se tak zakreslit polohopis a výškopis</a:t>
            </a:r>
          </a:p>
          <a:p>
            <a:pPr>
              <a:buNone/>
            </a:pPr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Geodetické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b="1" dirty="0" smtClean="0"/>
              <a:t>výškopis</a:t>
            </a:r>
            <a:r>
              <a:rPr lang="cs-CZ" dirty="0" smtClean="0"/>
              <a:t> a </a:t>
            </a:r>
            <a:r>
              <a:rPr lang="cs-CZ" b="1" dirty="0" smtClean="0"/>
              <a:t>polohopis</a:t>
            </a:r>
            <a:r>
              <a:rPr lang="cs-CZ" dirty="0" smtClean="0"/>
              <a:t> mapy</a:t>
            </a:r>
          </a:p>
          <a:p>
            <a:r>
              <a:rPr lang="cs-CZ" dirty="0" smtClean="0"/>
              <a:t> -základní geodetická metoda- </a:t>
            </a:r>
            <a:r>
              <a:rPr lang="cs-CZ" b="1" dirty="0" smtClean="0"/>
              <a:t>trigonometrie</a:t>
            </a:r>
            <a:r>
              <a:rPr lang="cs-CZ" dirty="0" smtClean="0"/>
              <a:t> ( vytvoří se hustá síť bodů, z nichž nejdůležitější jsou v terénu vyznačeny měřickými věžemi) </a:t>
            </a:r>
          </a:p>
          <a:p>
            <a:r>
              <a:rPr lang="cs-CZ" b="1" dirty="0" smtClean="0"/>
              <a:t>Trigonometrická </a:t>
            </a:r>
            <a:r>
              <a:rPr lang="cs-CZ" dirty="0" smtClean="0"/>
              <a:t>síť vzniká měřením </a:t>
            </a:r>
            <a:r>
              <a:rPr lang="cs-CZ" b="1" dirty="0" smtClean="0"/>
              <a:t>teodolitem</a:t>
            </a:r>
            <a:r>
              <a:rPr lang="cs-CZ" dirty="0" smtClean="0"/>
              <a:t> a je podkladem pro polohopis mapy.</a:t>
            </a:r>
          </a:p>
          <a:p>
            <a:r>
              <a:rPr lang="cs-CZ" dirty="0" smtClean="0"/>
              <a:t>Metodou pro měření nadmořských výšek je</a:t>
            </a:r>
            <a:r>
              <a:rPr lang="cs-CZ" b="1" dirty="0" smtClean="0"/>
              <a:t> nivelace</a:t>
            </a:r>
            <a:r>
              <a:rPr lang="cs-CZ" dirty="0" smtClean="0"/>
              <a:t>. Nivelačním přístrojem jsou přesně změřeny nadmořské výšky vybraných bodů od hladiny moře (základní nivelační bod č.1 pro Českou republiku leží v </a:t>
            </a:r>
            <a:r>
              <a:rPr lang="cs-CZ" dirty="0" err="1" smtClean="0"/>
              <a:t>Líšově</a:t>
            </a:r>
            <a:r>
              <a:rPr lang="cs-CZ" dirty="0" smtClean="0"/>
              <a:t> v Jihočeském kraji (nadmořská výška 564,7597 m n. m. se vztahuje na hladinu Baltského moře).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Topografické, kartografické a reprodukční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Topografické   práce </a:t>
            </a:r>
            <a:r>
              <a:rPr lang="cs-CZ" dirty="0" smtClean="0"/>
              <a:t>  se týkají podrobného polohopisného a výškopisného měření v terénu, případně vyhodnocování leteckých snímků. Topografové dávají mapě podrobný obsah, který zanášejí do mapových listů.</a:t>
            </a:r>
          </a:p>
          <a:p>
            <a:r>
              <a:rPr lang="cs-CZ" b="1" dirty="0" smtClean="0"/>
              <a:t>Kartografické práce</a:t>
            </a:r>
            <a:r>
              <a:rPr lang="cs-CZ" dirty="0" smtClean="0"/>
              <a:t> zpracovávají  výsledky  topografických  měření do formy kartografického díla. Topografický obsah je nutné zjednodušit, upravit a zvolit vhodné vyjadřovací prostředky, neboli značkový klíč, Výsledkem práce kartografů je  </a:t>
            </a:r>
            <a:r>
              <a:rPr lang="cs-CZ" dirty="0" err="1" smtClean="0"/>
              <a:t>čistokresba</a:t>
            </a:r>
            <a:r>
              <a:rPr lang="cs-CZ" dirty="0" smtClean="0"/>
              <a:t> výsledné mapy,</a:t>
            </a:r>
          </a:p>
          <a:p>
            <a:r>
              <a:rPr lang="cs-CZ" dirty="0" smtClean="0"/>
              <a:t>tzv. autorský originál.</a:t>
            </a:r>
          </a:p>
          <a:p>
            <a:r>
              <a:rPr lang="cs-CZ" b="1" dirty="0" smtClean="0"/>
              <a:t>Reprodukční práce</a:t>
            </a:r>
            <a:r>
              <a:rPr lang="cs-CZ" dirty="0" smtClean="0"/>
              <a:t> jsou závěrečnou fází procesu tvorby map. Zabývají se reprodukcí a tiskem map. Reprodukčními pracemi se zabývá obor kartografická polygrafie.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Které dílčí práce tvoří etapu geodetických prací při vzniku  mapy :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……………………………………………….</a:t>
            </a:r>
          </a:p>
          <a:p>
            <a:r>
              <a:rPr lang="cs-CZ" dirty="0" smtClean="0"/>
              <a:t>……………………………………………….</a:t>
            </a:r>
          </a:p>
          <a:p>
            <a:r>
              <a:rPr lang="cs-CZ" dirty="0" smtClean="0"/>
              <a:t>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mapy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Které dílčí práce tvoří etapu geodetických prací při vzniku  mapy :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Trigonometrické práce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Nivelační práce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Měření tíhového zrychlení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Slide 7+8 -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endParaRPr lang="cs-CZ" dirty="0" smtClean="0"/>
          </a:p>
          <a:p>
            <a:r>
              <a:rPr lang="cs-CZ" dirty="0" smtClean="0"/>
              <a:t>JOSEF, </a:t>
            </a:r>
            <a:r>
              <a:rPr lang="cs-CZ" dirty="0" err="1" smtClean="0"/>
              <a:t>Herink</a:t>
            </a:r>
            <a:r>
              <a:rPr lang="cs-CZ" dirty="0" smtClean="0"/>
              <a:t>; IVAN, </a:t>
            </a:r>
            <a:r>
              <a:rPr lang="cs-CZ" dirty="0" err="1" smtClean="0"/>
              <a:t>Mališ</a:t>
            </a:r>
            <a:r>
              <a:rPr lang="cs-CZ" dirty="0" smtClean="0"/>
              <a:t>; KAREL, Zahradník. </a:t>
            </a:r>
            <a:r>
              <a:rPr lang="cs-CZ" i="1" dirty="0" smtClean="0"/>
              <a:t>Otázky a úkoly ze zeměpisu</a:t>
            </a:r>
            <a:r>
              <a:rPr lang="cs-CZ" dirty="0" smtClean="0"/>
              <a:t>. Praha: Nakladatelství České geografické společnosti, s.r.o., 1995, ISBN 90-901942-1-4.</a:t>
            </a:r>
          </a:p>
          <a:p>
            <a:r>
              <a:rPr lang="cs-CZ" smtClean="0"/>
              <a:t>Archiv autora.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307</TotalTime>
  <Words>466</Words>
  <Application>Microsoft Office PowerPoint</Application>
  <PresentationFormat>Předvádění na obrazovce (4:3)</PresentationFormat>
  <Paragraphs>119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Prezentace aplikace PowerPoint</vt:lpstr>
      <vt:lpstr>Prezentace aplikace PowerPoint</vt:lpstr>
      <vt:lpstr>Tvorba mapy</vt:lpstr>
      <vt:lpstr>Tvorba mapy</vt:lpstr>
      <vt:lpstr>Doplňte:</vt:lpstr>
      <vt:lpstr>Doplňte:Řešení.</vt:lpstr>
      <vt:lpstr>Řešte úlohu:</vt:lpstr>
      <vt:lpstr>Řešte úlohu: Řešení.</vt:lpstr>
      <vt:lpstr>Řešte úlohy:</vt:lpstr>
      <vt:lpstr>Řešte úlohy: Řešení.</vt:lpstr>
      <vt:lpstr>Geodetické práce</vt:lpstr>
      <vt:lpstr>Topografické, kartografické a reprodukční práce</vt:lpstr>
      <vt:lpstr>Tvorba mapy</vt:lpstr>
      <vt:lpstr>Tvorba mapy : Řešení.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 Pravda</cp:lastModifiedBy>
  <cp:revision>40</cp:revision>
  <dcterms:created xsi:type="dcterms:W3CDTF">2013-03-23T13:53:01Z</dcterms:created>
  <dcterms:modified xsi:type="dcterms:W3CDTF">2013-08-27T11:25:24Z</dcterms:modified>
</cp:coreProperties>
</file>