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8" r:id="rId2"/>
    <p:sldId id="270" r:id="rId3"/>
    <p:sldId id="257" r:id="rId4"/>
    <p:sldId id="258" r:id="rId5"/>
    <p:sldId id="303" r:id="rId6"/>
    <p:sldId id="304" r:id="rId7"/>
    <p:sldId id="279" r:id="rId8"/>
    <p:sldId id="305" r:id="rId9"/>
    <p:sldId id="306" r:id="rId10"/>
    <p:sldId id="307" r:id="rId11"/>
    <p:sldId id="308" r:id="rId12"/>
    <p:sldId id="309" r:id="rId13"/>
    <p:sldId id="276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5F4AF6-4A7A-469F-9786-C6427A917CB4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190B4-559F-49A8-B51E-EE63E43C7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6353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7AEB789-DA44-4241-AA93-374046248824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47479"/>
              </p:ext>
            </p:extLst>
          </p:nvPr>
        </p:nvGraphicFramePr>
        <p:xfrm>
          <a:off x="614363" y="2816225"/>
          <a:ext cx="8137525" cy="2692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Jana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Vaňková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VY_32_INOVACE_02A_05_LITOSFÉRA-ENDOGENNÍ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PROCESY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Přírodní obraz Země a jeho zobrazování na mapách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09.02.2013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236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7848872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pPr lvl="0"/>
            <a:r>
              <a:rPr lang="cs-CZ" dirty="0" smtClean="0"/>
              <a:t>Škola</a:t>
            </a:r>
            <a:r>
              <a:rPr lang="cs-CZ" dirty="0"/>
              <a:t>: Gymnázium Chomutov, </a:t>
            </a:r>
            <a:r>
              <a:rPr lang="cs-CZ" dirty="0" smtClean="0"/>
              <a:t>Mostecká 3000, 430 01</a:t>
            </a:r>
            <a:endParaRPr lang="cs-CZ" dirty="0"/>
          </a:p>
          <a:p>
            <a:pPr lvl="0"/>
            <a:r>
              <a:rPr lang="cs-CZ" dirty="0" smtClean="0"/>
              <a:t>Třída</a:t>
            </a:r>
            <a:r>
              <a:rPr lang="cs-CZ" dirty="0"/>
              <a:t>:  </a:t>
            </a:r>
            <a:r>
              <a:rPr lang="cs-CZ" dirty="0" smtClean="0"/>
              <a:t>2. ročník 6. letého gymnázia , 1. ročník 4.  </a:t>
            </a:r>
            <a:r>
              <a:rPr lang="cs-CZ" dirty="0" err="1" smtClean="0"/>
              <a:t>letého</a:t>
            </a:r>
            <a:r>
              <a:rPr lang="cs-CZ" dirty="0" smtClean="0"/>
              <a:t>  gymnázia</a:t>
            </a:r>
          </a:p>
          <a:p>
            <a:pPr lvl="0"/>
            <a:r>
              <a:rPr lang="cs-CZ" dirty="0" smtClean="0"/>
              <a:t>(viz. ŠVP předmětu Zeměpis/Geografie, Člověk a příroda)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Výstup</a:t>
            </a:r>
            <a:r>
              <a:rPr lang="cs-CZ" dirty="0"/>
              <a:t>:  </a:t>
            </a:r>
            <a:r>
              <a:rPr lang="cs-CZ" dirty="0" err="1" smtClean="0"/>
              <a:t>PowerPointová</a:t>
            </a:r>
            <a:r>
              <a:rPr lang="cs-CZ" dirty="0" smtClean="0"/>
              <a:t> prezentace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Obor: Zeměpis/Geografie</a:t>
            </a:r>
            <a:endParaRPr lang="cs-CZ" dirty="0"/>
          </a:p>
          <a:p>
            <a:pPr lvl="0"/>
            <a:r>
              <a:rPr lang="cs-CZ" dirty="0" smtClean="0"/>
              <a:t>Vzdělávací </a:t>
            </a:r>
            <a:r>
              <a:rPr lang="cs-CZ" dirty="0"/>
              <a:t>oblast:  </a:t>
            </a:r>
            <a:r>
              <a:rPr lang="cs-CZ" dirty="0" smtClean="0"/>
              <a:t>Přírodní obraz Země a jeho zobrazování na mapách</a:t>
            </a:r>
            <a:endParaRPr lang="cs-CZ" dirty="0"/>
          </a:p>
          <a:p>
            <a:pPr lvl="0"/>
            <a:r>
              <a:rPr lang="cs-CZ" dirty="0" smtClean="0"/>
              <a:t>Tematický </a:t>
            </a:r>
            <a:r>
              <a:rPr lang="cs-CZ" dirty="0"/>
              <a:t>okruh: </a:t>
            </a:r>
            <a:r>
              <a:rPr lang="cs-CZ" dirty="0" smtClean="0"/>
              <a:t> Litosféra – Endogenní procesy</a:t>
            </a:r>
            <a:endParaRPr lang="cs-CZ" dirty="0"/>
          </a:p>
          <a:p>
            <a:pPr lvl="0"/>
            <a:r>
              <a:rPr lang="cs-CZ" dirty="0" smtClean="0"/>
              <a:t>Využití</a:t>
            </a:r>
            <a:r>
              <a:rPr lang="cs-CZ" dirty="0"/>
              <a:t>:  Výuka </a:t>
            </a:r>
            <a:r>
              <a:rPr lang="cs-CZ" dirty="0" smtClean="0"/>
              <a:t>zeměpisu </a:t>
            </a:r>
            <a:r>
              <a:rPr lang="cs-CZ" dirty="0"/>
              <a:t>a</a:t>
            </a:r>
            <a:r>
              <a:rPr lang="cs-CZ" dirty="0" smtClean="0"/>
              <a:t> geografie</a:t>
            </a:r>
          </a:p>
          <a:p>
            <a:pPr lvl="0"/>
            <a:r>
              <a:rPr lang="cs-CZ" dirty="0" smtClean="0"/>
              <a:t>Pomůcky</a:t>
            </a:r>
            <a:r>
              <a:rPr lang="cs-CZ" dirty="0"/>
              <a:t>:  </a:t>
            </a:r>
            <a:r>
              <a:rPr lang="cs-CZ" dirty="0" smtClean="0"/>
              <a:t> </a:t>
            </a:r>
            <a:r>
              <a:rPr lang="cs-CZ" dirty="0"/>
              <a:t>PC </a:t>
            </a:r>
            <a:r>
              <a:rPr lang="cs-CZ" dirty="0" smtClean="0"/>
              <a:t>učitele, tabule, Školní atlas dnešního světa (+ digitální podoba)</a:t>
            </a:r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dirty="0" smtClean="0"/>
              <a:t>Inovace: Materiál je určen k doplnění  výkladu učitele. Do </a:t>
            </a:r>
            <a:r>
              <a:rPr lang="cs-CZ" dirty="0" smtClean="0"/>
              <a:t>materiálu</a:t>
            </a:r>
            <a:r>
              <a:rPr lang="cs-CZ" dirty="0" smtClean="0"/>
              <a:t> </a:t>
            </a:r>
            <a:r>
              <a:rPr lang="cs-CZ" dirty="0" smtClean="0"/>
              <a:t>jsou vloženy kontrolní otázky k tématu pro zpětnou vazbu učitele. Žáci odpovídají na otázky ústně a doplňují informace digitálním perem do zadání na tabuli(PC).</a:t>
            </a:r>
          </a:p>
          <a:p>
            <a:pPr lvl="0"/>
            <a:r>
              <a:rPr lang="cs-CZ" dirty="0" smtClean="0"/>
              <a:t>Žáci se tak aktivně podílejí na tvorbě zápisu do sešitu.</a:t>
            </a:r>
          </a:p>
          <a:p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4289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Litosféra – Endogenní procesy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112168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Litosféra – Endogenní procesy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rozdělena na desky = </a:t>
            </a:r>
            <a:r>
              <a:rPr lang="cs-CZ" b="1" dirty="0" smtClean="0"/>
              <a:t>litosférické</a:t>
            </a:r>
            <a:r>
              <a:rPr lang="cs-CZ" dirty="0" smtClean="0"/>
              <a:t>, které se pomalu pohybují.</a:t>
            </a:r>
          </a:p>
          <a:p>
            <a:pPr lvl="0"/>
            <a:r>
              <a:rPr lang="cs-CZ" dirty="0" smtClean="0"/>
              <a:t>jejich pohyb způsobuje žhavé nitro Země(</a:t>
            </a:r>
            <a:r>
              <a:rPr lang="cs-CZ" b="1" dirty="0" err="1" smtClean="0"/>
              <a:t>Bullenovy</a:t>
            </a:r>
            <a:r>
              <a:rPr lang="cs-CZ" b="1" dirty="0" smtClean="0"/>
              <a:t> vrstvy</a:t>
            </a:r>
            <a:r>
              <a:rPr lang="cs-CZ" dirty="0" smtClean="0"/>
              <a:t> – zemská kůra, plášť a jádro)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2120280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Definujte pojem a pomocí obrázku doplňte chybějící údaje: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-40704"/>
            <a:ext cx="683568" cy="5386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4937" t="17059" r="49373" b="13452"/>
          <a:stretch>
            <a:fillRect/>
          </a:stretch>
        </p:blipFill>
        <p:spPr bwMode="auto">
          <a:xfrm>
            <a:off x="1331640" y="1484784"/>
            <a:ext cx="6480720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580112" y="2204864"/>
            <a:ext cx="185050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31840" y="4509120"/>
            <a:ext cx="108012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75856" y="1700808"/>
            <a:ext cx="13464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059832" y="3356992"/>
            <a:ext cx="14184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2120280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Definujte pojem a pomocí obrázku doplňte chybějící údaje: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-40704"/>
            <a:ext cx="683568" cy="5386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4937" t="17059" r="49373" b="13452"/>
          <a:stretch>
            <a:fillRect/>
          </a:stretch>
        </p:blipFill>
        <p:spPr bwMode="auto">
          <a:xfrm>
            <a:off x="1331640" y="1484784"/>
            <a:ext cx="6480720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580112" y="2204864"/>
            <a:ext cx="185050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Moho</a:t>
            </a:r>
            <a:r>
              <a:rPr lang="cs-CZ" dirty="0" smtClean="0"/>
              <a:t> plocha nespojitosti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131840" y="4509120"/>
            <a:ext cx="108012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Vnější jádro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275856" y="1700808"/>
            <a:ext cx="12744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Zemská kůra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059832" y="3356992"/>
            <a:ext cx="14184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Spodní plášť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Litosféra – Endogenní procesy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lvl="0"/>
            <a:r>
              <a:rPr lang="cs-CZ" dirty="0" smtClean="0"/>
              <a:t>na Zemi můžeme rozeznat místa, kde zemská kůra </a:t>
            </a:r>
            <a:r>
              <a:rPr lang="cs-CZ" b="1" dirty="0" smtClean="0"/>
              <a:t>vzniká</a:t>
            </a:r>
            <a:r>
              <a:rPr lang="cs-CZ" dirty="0" smtClean="0"/>
              <a:t> (</a:t>
            </a:r>
            <a:r>
              <a:rPr lang="cs-CZ" dirty="0" err="1" smtClean="0"/>
              <a:t>středooceánské</a:t>
            </a:r>
            <a:r>
              <a:rPr lang="cs-CZ" dirty="0" smtClean="0"/>
              <a:t> hřbety) a </a:t>
            </a:r>
            <a:r>
              <a:rPr lang="cs-CZ" b="1" dirty="0" smtClean="0"/>
              <a:t>zaniká </a:t>
            </a:r>
            <a:r>
              <a:rPr lang="cs-CZ" dirty="0" smtClean="0"/>
              <a:t>(hlubokomořské příkopy)</a:t>
            </a:r>
          </a:p>
          <a:p>
            <a:pPr lvl="0"/>
            <a:r>
              <a:rPr lang="cs-CZ" dirty="0" smtClean="0"/>
              <a:t>na okrajích desek se vyskytují zemětřesení a sopečná činnost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400200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Označte typy kolizí litosférických desek :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l="34403" t="27374" r="35825" b="50531"/>
          <a:stretch>
            <a:fillRect/>
          </a:stretch>
        </p:blipFill>
        <p:spPr bwMode="auto">
          <a:xfrm>
            <a:off x="1403648" y="2780928"/>
            <a:ext cx="2609850" cy="108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/>
          <p:cNvPicPr/>
          <p:nvPr/>
        </p:nvPicPr>
        <p:blipFill>
          <a:blip r:embed="rId3" cstate="print"/>
          <a:srcRect l="60000" t="41471" r="14876" b="33529"/>
          <a:stretch>
            <a:fillRect/>
          </a:stretch>
        </p:blipFill>
        <p:spPr bwMode="auto">
          <a:xfrm>
            <a:off x="5364088" y="2852936"/>
            <a:ext cx="2143125" cy="1198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619672" y="4077072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580112" y="4149080"/>
            <a:ext cx="18722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400200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Označte typy kolizí litosférických desek 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l="34403" t="27374" r="35825" b="50531"/>
          <a:stretch>
            <a:fillRect/>
          </a:stretch>
        </p:blipFill>
        <p:spPr bwMode="auto">
          <a:xfrm>
            <a:off x="1403648" y="2780928"/>
            <a:ext cx="2609850" cy="108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/>
          <p:cNvPicPr/>
          <p:nvPr/>
        </p:nvPicPr>
        <p:blipFill>
          <a:blip r:embed="rId3" cstate="print"/>
          <a:srcRect l="60000" t="41471" r="14876" b="33529"/>
          <a:stretch>
            <a:fillRect/>
          </a:stretch>
        </p:blipFill>
        <p:spPr bwMode="auto">
          <a:xfrm>
            <a:off x="5364088" y="2852936"/>
            <a:ext cx="2143125" cy="1198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619672" y="4077072"/>
            <a:ext cx="22322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Pohyb divergentní, vznik riftu a oceánického hřbetu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860032" y="4149080"/>
            <a:ext cx="3384376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Pohyb konvergentní(</a:t>
            </a:r>
            <a:r>
              <a:rPr lang="cs-CZ" dirty="0" err="1" smtClean="0"/>
              <a:t>subdukce</a:t>
            </a:r>
            <a:r>
              <a:rPr lang="cs-CZ" dirty="0" smtClean="0"/>
              <a:t>) – posouvání, Andský typ – oceánická pod pevninskou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Litosféra – Endogenní procesy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endogenní pochody – </a:t>
            </a:r>
            <a:r>
              <a:rPr lang="cs-CZ" b="1" dirty="0" smtClean="0"/>
              <a:t>horotvorné pochody, vulkanismus, zemětřesení</a:t>
            </a:r>
          </a:p>
          <a:p>
            <a:pPr lvl="0"/>
            <a:r>
              <a:rPr lang="cs-CZ" dirty="0" smtClean="0"/>
              <a:t>jejich činností vzniká tzv. </a:t>
            </a:r>
            <a:r>
              <a:rPr lang="cs-CZ" b="1" dirty="0" smtClean="0"/>
              <a:t>tektonický reliéf </a:t>
            </a:r>
            <a:r>
              <a:rPr lang="cs-CZ" dirty="0" smtClean="0"/>
              <a:t>– vrásový, </a:t>
            </a:r>
            <a:r>
              <a:rPr lang="cs-CZ" dirty="0" err="1" smtClean="0"/>
              <a:t>vrásno</a:t>
            </a:r>
            <a:r>
              <a:rPr lang="cs-CZ" dirty="0" smtClean="0"/>
              <a:t>-zlomový, kerný a pevninský a podmořský sopečný reliéf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400200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Vyjmenujte typy reliéfů, které vznikají činností endogenních činitelů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1988840"/>
            <a:ext cx="784887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Činitel …………………….	Činitel……………………	Činitel …...................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Reliéf………………………	Reliéf …………………….	Reliéf ……………………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400200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Vyjmenujte typy reliéfů, které vznikají činností endogenních činitelů :</a:t>
            </a:r>
            <a:r>
              <a:rPr lang="cs-CZ" dirty="0" smtClean="0">
                <a:solidFill>
                  <a:srgbClr val="FF0000"/>
                </a:solidFill>
              </a:rPr>
              <a:t> Řešení.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1988840"/>
            <a:ext cx="81369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Činitel </a:t>
            </a:r>
            <a:r>
              <a:rPr lang="cs-CZ" dirty="0" smtClean="0">
                <a:solidFill>
                  <a:srgbClr val="FF0000"/>
                </a:solidFill>
              </a:rPr>
              <a:t>sopečná činnost</a:t>
            </a:r>
            <a:r>
              <a:rPr lang="cs-CZ" dirty="0" smtClean="0"/>
              <a:t>	Činitel </a:t>
            </a:r>
            <a:r>
              <a:rPr lang="cs-CZ" dirty="0" smtClean="0">
                <a:solidFill>
                  <a:srgbClr val="FF0000"/>
                </a:solidFill>
              </a:rPr>
              <a:t>zemětřesení</a:t>
            </a:r>
            <a:r>
              <a:rPr lang="cs-CZ" dirty="0" smtClean="0"/>
              <a:t>	Činitel </a:t>
            </a:r>
            <a:r>
              <a:rPr lang="cs-CZ" dirty="0" smtClean="0">
                <a:solidFill>
                  <a:srgbClr val="FF0000"/>
                </a:solidFill>
              </a:rPr>
              <a:t>pohyb lit.desek</a:t>
            </a:r>
            <a:endParaRPr lang="cs-CZ" dirty="0" smtClean="0"/>
          </a:p>
          <a:p>
            <a:r>
              <a:rPr lang="cs-CZ" dirty="0" smtClean="0"/>
              <a:t>             </a:t>
            </a:r>
            <a:r>
              <a:rPr lang="cs-CZ" dirty="0" smtClean="0">
                <a:solidFill>
                  <a:srgbClr val="FF0000"/>
                </a:solidFill>
              </a:rPr>
              <a:t>(vulkanismus)	             (</a:t>
            </a:r>
            <a:r>
              <a:rPr lang="cs-CZ" dirty="0" err="1" smtClean="0">
                <a:solidFill>
                  <a:srgbClr val="FF0000"/>
                </a:solidFill>
              </a:rPr>
              <a:t>seismita</a:t>
            </a:r>
            <a:r>
              <a:rPr lang="cs-CZ" dirty="0" smtClean="0">
                <a:solidFill>
                  <a:srgbClr val="FF0000"/>
                </a:solidFill>
              </a:rPr>
              <a:t>)		             (konvergence,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						               divergence)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Reliéf  </a:t>
            </a:r>
            <a:r>
              <a:rPr lang="cs-CZ" dirty="0" smtClean="0">
                <a:solidFill>
                  <a:srgbClr val="FF0000"/>
                </a:solidFill>
              </a:rPr>
              <a:t>sopečný      </a:t>
            </a:r>
            <a:r>
              <a:rPr lang="cs-CZ" dirty="0" smtClean="0"/>
              <a:t>	Reliéf  </a:t>
            </a:r>
            <a:r>
              <a:rPr lang="cs-CZ" dirty="0" smtClean="0">
                <a:solidFill>
                  <a:srgbClr val="FF0000"/>
                </a:solidFill>
              </a:rPr>
              <a:t>kerný, zlomový</a:t>
            </a:r>
            <a:r>
              <a:rPr lang="cs-CZ" dirty="0" smtClean="0"/>
              <a:t>	   Reliéf       </a:t>
            </a:r>
            <a:r>
              <a:rPr lang="cs-CZ" dirty="0" err="1" smtClean="0">
                <a:solidFill>
                  <a:srgbClr val="FF0000"/>
                </a:solidFill>
              </a:rPr>
              <a:t>vrásný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Slide 5+6 -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Slide 8+9-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Slide 11+12-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KAREL, </a:t>
            </a:r>
            <a:r>
              <a:rPr lang="cs-CZ" dirty="0" err="1" smtClean="0"/>
              <a:t>Kašparovský</a:t>
            </a:r>
            <a:r>
              <a:rPr lang="cs-CZ" dirty="0" smtClean="0"/>
              <a:t>. </a:t>
            </a:r>
            <a:r>
              <a:rPr lang="cs-CZ" i="1" dirty="0" smtClean="0"/>
              <a:t>Zeměpis I. v kostce</a:t>
            </a:r>
            <a:r>
              <a:rPr lang="cs-CZ" dirty="0" smtClean="0"/>
              <a:t>. Praha: Fragment, 2009, ISBN 978-80-253-0586-7.</a:t>
            </a:r>
          </a:p>
          <a:p>
            <a:r>
              <a:rPr lang="cs-CZ" dirty="0" smtClean="0"/>
              <a:t>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r>
              <a:rPr lang="cs-CZ" smtClean="0"/>
              <a:t>Archiv autora.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397</TotalTime>
  <Words>481</Words>
  <Application>Microsoft Office PowerPoint</Application>
  <PresentationFormat>Předvádění na obrazovce (4:3)</PresentationFormat>
  <Paragraphs>83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Prezentace aplikace PowerPoint</vt:lpstr>
      <vt:lpstr>Prezentace aplikace PowerPoint</vt:lpstr>
      <vt:lpstr>Litosféra – Endogenní procesy</vt:lpstr>
      <vt:lpstr>Litosféra – Endogenní procesy </vt:lpstr>
      <vt:lpstr>Definujte pojem a pomocí obrázku doplňte chybějící údaje:   </vt:lpstr>
      <vt:lpstr>Definujte pojem a pomocí obrázku doplňte chybějící údaje: Řešení.   </vt:lpstr>
      <vt:lpstr>Litosféra – Endogenní procesy</vt:lpstr>
      <vt:lpstr>Označte typy kolizí litosférických desek :  </vt:lpstr>
      <vt:lpstr>Označte typy kolizí litosférických desek : Řešení. </vt:lpstr>
      <vt:lpstr>Litosféra – Endogenní procesy</vt:lpstr>
      <vt:lpstr>Vyjmenujte typy reliéfů, které vznikají činností endogenních činitelů : </vt:lpstr>
      <vt:lpstr>Vyjmenujte typy reliéfů, které vznikají činností endogenních činitelů : Řešení. </vt:lpstr>
      <vt:lpstr>Zdroje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Jana Vaňková</cp:lastModifiedBy>
  <cp:revision>54</cp:revision>
  <dcterms:created xsi:type="dcterms:W3CDTF">2013-03-23T13:53:01Z</dcterms:created>
  <dcterms:modified xsi:type="dcterms:W3CDTF">2013-08-27T11:53:32Z</dcterms:modified>
</cp:coreProperties>
</file>