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8" r:id="rId2"/>
    <p:sldId id="270" r:id="rId3"/>
    <p:sldId id="257" r:id="rId4"/>
    <p:sldId id="258" r:id="rId5"/>
    <p:sldId id="310" r:id="rId6"/>
    <p:sldId id="311" r:id="rId7"/>
    <p:sldId id="312" r:id="rId8"/>
    <p:sldId id="313" r:id="rId9"/>
    <p:sldId id="279" r:id="rId10"/>
    <p:sldId id="314" r:id="rId11"/>
    <p:sldId id="315" r:id="rId12"/>
    <p:sldId id="316" r:id="rId13"/>
    <p:sldId id="317" r:id="rId14"/>
    <p:sldId id="318" r:id="rId15"/>
    <p:sldId id="319" r:id="rId16"/>
    <p:sldId id="276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138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2379434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VY_32_INOVACE_02A_06_LITOSFÉRA-EXOGENNÍ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PROCESY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Litosféra – Endogenní procesy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</a:t>
            </a:r>
            <a:r>
              <a:rPr lang="cs-CZ" dirty="0" smtClean="0"/>
              <a:t>materiálu </a:t>
            </a:r>
            <a:r>
              <a:rPr lang="cs-CZ" dirty="0" smtClean="0"/>
              <a:t>jsou </a:t>
            </a:r>
            <a:r>
              <a:rPr lang="cs-CZ" dirty="0" smtClean="0"/>
              <a:t>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Litosféra – Exogenní procesy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Litosféra – Exogenní procesy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Exogenními</a:t>
            </a:r>
            <a:r>
              <a:rPr lang="cs-CZ" dirty="0" smtClean="0"/>
              <a:t> ( vnějšími) činiteli rozumíme působení podmíněné světelným a tepelným zářením Slunce, přitažlivostí  a rotací Země.</a:t>
            </a:r>
          </a:p>
          <a:p>
            <a:r>
              <a:rPr lang="cs-CZ" dirty="0" smtClean="0"/>
              <a:t> Na rozdíl od endogenních činitelů působí vytrvale a nerovnosti reliéfu převážně obrušují, zarovnávají (</a:t>
            </a:r>
            <a:r>
              <a:rPr lang="cs-CZ" b="1" dirty="0" smtClean="0"/>
              <a:t>denudace</a:t>
            </a:r>
            <a:r>
              <a:rPr lang="cs-CZ" dirty="0" smtClean="0"/>
              <a:t>).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84176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Spojte správně dvojice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564904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Eroze:</a:t>
            </a:r>
          </a:p>
          <a:p>
            <a:pPr marL="342900" indent="-342900">
              <a:buAutoNum type="alphaLcParenR"/>
            </a:pPr>
            <a:r>
              <a:rPr lang="cs-CZ" dirty="0" smtClean="0"/>
              <a:t>Chemická		1. Změna struktury horniny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>
              <a:buAutoNum type="alphaLcParenR" startAt="2"/>
            </a:pPr>
            <a:r>
              <a:rPr lang="cs-CZ" dirty="0" smtClean="0"/>
              <a:t>Biologická		2. Změna složení horniny</a:t>
            </a:r>
          </a:p>
          <a:p>
            <a:pPr marL="342900" indent="-342900">
              <a:buAutoNum type="alphaLcParenR" startAt="2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c)   Mechanická		3. Změna struktury a složení horniny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84176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Spojte správně dvojice 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564904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Eroze: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92D050"/>
                </a:solidFill>
              </a:rPr>
              <a:t>Chemická</a:t>
            </a:r>
            <a:r>
              <a:rPr lang="cs-CZ" dirty="0" smtClean="0"/>
              <a:t>		1. Změna struktury horniny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>
              <a:buAutoNum type="alphaLcParenR" startAt="2"/>
            </a:pPr>
            <a:r>
              <a:rPr lang="cs-CZ" dirty="0" smtClean="0">
                <a:solidFill>
                  <a:srgbClr val="FF0000"/>
                </a:solidFill>
              </a:rPr>
              <a:t>Biologická</a:t>
            </a:r>
            <a:r>
              <a:rPr lang="cs-CZ" dirty="0" smtClean="0"/>
              <a:t>		2. </a:t>
            </a:r>
            <a:r>
              <a:rPr lang="cs-CZ" dirty="0" smtClean="0">
                <a:solidFill>
                  <a:srgbClr val="92D050"/>
                </a:solidFill>
              </a:rPr>
              <a:t>Změna složení horniny</a:t>
            </a:r>
          </a:p>
          <a:p>
            <a:pPr marL="342900" indent="-342900">
              <a:buAutoNum type="alphaLcParenR" startAt="2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c)   Mechanická		3. </a:t>
            </a:r>
            <a:r>
              <a:rPr lang="cs-CZ" dirty="0" smtClean="0">
                <a:solidFill>
                  <a:srgbClr val="FF0000"/>
                </a:solidFill>
              </a:rPr>
              <a:t>Změna struktury a složení horniny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34400" cy="1616224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Popište (typy ) eroze ( hloubková, boční) na jednotlivých částech vodního toku :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10413" t="44412" r="3967" b="34117"/>
          <a:stretch>
            <a:fillRect/>
          </a:stretch>
        </p:blipFill>
        <p:spPr bwMode="auto">
          <a:xfrm>
            <a:off x="539552" y="3068960"/>
            <a:ext cx="8136903" cy="1623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755576" y="5013176"/>
            <a:ext cx="136815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3568" y="2420888"/>
            <a:ext cx="165618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2420888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24128" y="2420888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987824" y="5013176"/>
            <a:ext cx="194421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652120" y="5085184"/>
            <a:ext cx="29523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34400" cy="1616224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Popište (typy ) eroze ( hloubková, boční) na jednotlivých částech vodního toku :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10413" t="44412" r="3967" b="34117"/>
          <a:stretch>
            <a:fillRect/>
          </a:stretch>
        </p:blipFill>
        <p:spPr bwMode="auto">
          <a:xfrm>
            <a:off x="539552" y="3140968"/>
            <a:ext cx="8136903" cy="1623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899592" y="5013176"/>
            <a:ext cx="136815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Hloubková</a:t>
            </a:r>
          </a:p>
          <a:p>
            <a:pPr algn="ctr"/>
            <a:r>
              <a:rPr lang="cs-CZ" dirty="0" smtClean="0"/>
              <a:t>eroze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2420888"/>
            <a:ext cx="165618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Horní tok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03848" y="2420888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Střední tok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24128" y="2420888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Dolní tok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491880" y="5013176"/>
            <a:ext cx="144016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Boční a hloubková eroze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084168" y="5013176"/>
            <a:ext cx="228255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Boční eroze </a:t>
            </a:r>
          </a:p>
          <a:p>
            <a:pPr algn="ctr"/>
            <a:r>
              <a:rPr lang="cs-CZ" dirty="0" smtClean="0"/>
              <a:t>a sedimentace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Litosféra – Exogenní procesy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Rozrušování hornin, mechanický ,  chemický a biologický rozpad je souhrnně označován jako</a:t>
            </a:r>
            <a:r>
              <a:rPr lang="cs-CZ" b="1" dirty="0" smtClean="0"/>
              <a:t> eroze.</a:t>
            </a:r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dirty="0" smtClean="0"/>
              <a:t>Na ni navazuje přenos zvětralin (</a:t>
            </a:r>
            <a:r>
              <a:rPr lang="cs-CZ" b="1" dirty="0" smtClean="0"/>
              <a:t>transport</a:t>
            </a:r>
            <a:r>
              <a:rPr lang="cs-CZ" dirty="0" smtClean="0"/>
              <a:t>) a ukládání (</a:t>
            </a:r>
            <a:r>
              <a:rPr lang="cs-CZ" b="1" dirty="0" smtClean="0"/>
              <a:t>akumulace, sedimentace</a:t>
            </a:r>
            <a:r>
              <a:rPr lang="cs-CZ" dirty="0" smtClean="0"/>
              <a:t>). </a:t>
            </a:r>
          </a:p>
          <a:p>
            <a:pPr>
              <a:buNone/>
            </a:pPr>
            <a:r>
              <a:rPr lang="cs-CZ" dirty="0" smtClean="0"/>
              <a:t>Tyto tři procesy jsou způsobovány a ovlivňovány přímým slunečným zářením, větrem vodou ve všech skupenstvích.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Pojmenujte tvary eolického reliéfu: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4132" t="22941" r="3471" b="58667"/>
          <a:stretch>
            <a:fillRect/>
          </a:stretch>
        </p:blipFill>
        <p:spPr bwMode="auto">
          <a:xfrm>
            <a:off x="179512" y="2276872"/>
            <a:ext cx="8784976" cy="1872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23528" y="4221088"/>
            <a:ext cx="856895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Pojmenujte tvary eolického reliéfu: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4132" t="22941" r="3471" b="58667"/>
          <a:stretch>
            <a:fillRect/>
          </a:stretch>
        </p:blipFill>
        <p:spPr bwMode="auto">
          <a:xfrm>
            <a:off x="179512" y="2276872"/>
            <a:ext cx="8784976" cy="1872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23528" y="4221088"/>
            <a:ext cx="856895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Stolová hora        Svědecká hora        Most(brána)   Skalní hřib      Viklan          Převis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Doplňte chybějící   popis schématu: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55200" t="13529" r="4628" b="42353"/>
          <a:stretch>
            <a:fillRect/>
          </a:stretch>
        </p:blipFill>
        <p:spPr bwMode="auto">
          <a:xfrm>
            <a:off x="1835696" y="1628800"/>
            <a:ext cx="6192688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979712" y="4221088"/>
            <a:ext cx="11521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347864" y="2708920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139952" y="5589240"/>
            <a:ext cx="144016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2852936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Doplňte chybějící   popis schématu: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55200" t="13529" r="4628" b="42353"/>
          <a:stretch>
            <a:fillRect/>
          </a:stretch>
        </p:blipFill>
        <p:spPr bwMode="auto">
          <a:xfrm>
            <a:off x="1835696" y="1628800"/>
            <a:ext cx="6192688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979712" y="4221088"/>
            <a:ext cx="11521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Boční</a:t>
            </a:r>
          </a:p>
          <a:p>
            <a:pPr algn="ctr"/>
            <a:r>
              <a:rPr lang="cs-CZ" dirty="0" smtClean="0"/>
              <a:t>moréna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47864" y="2708920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Nunatak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139952" y="5589240"/>
            <a:ext cx="144016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Spodní</a:t>
            </a:r>
          </a:p>
          <a:p>
            <a:pPr algn="ctr"/>
            <a:r>
              <a:rPr lang="cs-CZ" dirty="0" smtClean="0"/>
              <a:t>moréna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92080" y="2852936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Svrchní moréna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Vysvětlete pojmy: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2852936"/>
            <a:ext cx="48245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Soliflukce</a:t>
            </a:r>
            <a:r>
              <a:rPr lang="cs-CZ" dirty="0" smtClean="0"/>
              <a:t>	……………………………………</a:t>
            </a:r>
          </a:p>
          <a:p>
            <a:endParaRPr lang="cs-CZ" dirty="0" smtClean="0"/>
          </a:p>
          <a:p>
            <a:r>
              <a:rPr lang="cs-CZ" b="1" dirty="0" smtClean="0"/>
              <a:t>Kar</a:t>
            </a:r>
            <a:r>
              <a:rPr lang="cs-CZ" dirty="0" smtClean="0"/>
              <a:t>		……………………………………</a:t>
            </a:r>
          </a:p>
          <a:p>
            <a:endParaRPr lang="cs-CZ" dirty="0" smtClean="0"/>
          </a:p>
          <a:p>
            <a:r>
              <a:rPr lang="cs-CZ" b="1" dirty="0" smtClean="0"/>
              <a:t>Moréna</a:t>
            </a:r>
            <a:r>
              <a:rPr lang="cs-CZ" dirty="0" smtClean="0"/>
              <a:t>	……………………………………</a:t>
            </a:r>
          </a:p>
          <a:p>
            <a:endParaRPr lang="cs-CZ" dirty="0" smtClean="0"/>
          </a:p>
          <a:p>
            <a:r>
              <a:rPr lang="cs-CZ" b="1" dirty="0" err="1" smtClean="0"/>
              <a:t>Firnoviště</a:t>
            </a:r>
            <a:r>
              <a:rPr lang="cs-CZ" dirty="0" smtClean="0"/>
              <a:t>	……………………………………</a:t>
            </a:r>
          </a:p>
          <a:p>
            <a:endParaRPr lang="cs-CZ" dirty="0" smtClean="0"/>
          </a:p>
          <a:p>
            <a:r>
              <a:rPr lang="cs-CZ" b="1" dirty="0" err="1" smtClean="0"/>
              <a:t>Nunatak</a:t>
            </a:r>
            <a:r>
              <a:rPr lang="cs-CZ" dirty="0" smtClean="0"/>
              <a:t>	……………………………………</a:t>
            </a:r>
          </a:p>
          <a:p>
            <a:endParaRPr lang="cs-CZ" dirty="0" smtClean="0"/>
          </a:p>
          <a:p>
            <a:r>
              <a:rPr lang="cs-CZ" b="1" dirty="0" smtClean="0"/>
              <a:t>Abraze</a:t>
            </a:r>
            <a:r>
              <a:rPr lang="cs-CZ" dirty="0" smtClean="0"/>
              <a:t>		…………………………………….</a:t>
            </a:r>
            <a:endParaRPr lang="cs-CZ" dirty="0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Vysvětlete pojmy: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060848"/>
            <a:ext cx="74168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Soliflukce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pohyb rozbředlých hmot v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		kryogenním reliéfu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Kar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ledovcové údolí, místo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		vzniku ledovce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Moréna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materiál vzniklý činností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		ledovce a ledovcem transportovaný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err="1" smtClean="0"/>
              <a:t>Firnoviště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místo vzniku ledovce nad sněžnou čarou</a:t>
            </a:r>
          </a:p>
          <a:p>
            <a:endParaRPr lang="cs-CZ" dirty="0" smtClean="0"/>
          </a:p>
          <a:p>
            <a:r>
              <a:rPr lang="cs-CZ" b="1" dirty="0" err="1" smtClean="0"/>
              <a:t>Nunatak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skála obtékána ledovcem( v karu)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Abraze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činnost moře na pobřeží ( příboj, třídění, transport)</a:t>
            </a:r>
            <a:endParaRPr lang="cs-CZ" dirty="0"/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Slide 5+6 -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Slide 10+11-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Slide 12+13-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r>
              <a:rPr lang="cs-CZ" dirty="0" smtClean="0"/>
              <a:t>  Slide 14+15-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443</TotalTime>
  <Words>525</Words>
  <Application>Microsoft Office PowerPoint</Application>
  <PresentationFormat>Předvádění na obrazovce (4:3)</PresentationFormat>
  <Paragraphs>117</Paragraphs>
  <Slides>17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Administrativní</vt:lpstr>
      <vt:lpstr>Prezentace aplikace PowerPoint</vt:lpstr>
      <vt:lpstr>Prezentace aplikace PowerPoint</vt:lpstr>
      <vt:lpstr>Litosféra – Exogenní procesy</vt:lpstr>
      <vt:lpstr>Litosféra – Exogenní procesy </vt:lpstr>
      <vt:lpstr>Spojte správně dvojice : </vt:lpstr>
      <vt:lpstr>Spojte správně dvojice : Řešení. </vt:lpstr>
      <vt:lpstr>Popište (typy ) eroze ( hloubková, boční) na jednotlivých částech vodního toku :  </vt:lpstr>
      <vt:lpstr>Popište (typy ) eroze ( hloubková, boční) na jednotlivých částech vodního toku :  </vt:lpstr>
      <vt:lpstr>Litosféra – Exogenní procesy</vt:lpstr>
      <vt:lpstr>Pojmenujte tvary eolického reliéfu: </vt:lpstr>
      <vt:lpstr>Pojmenujte tvary eolického reliéfu: Řešení. </vt:lpstr>
      <vt:lpstr>Doplňte chybějící   popis schématu: </vt:lpstr>
      <vt:lpstr>Doplňte chybějící   popis schématu: Řešení. </vt:lpstr>
      <vt:lpstr>Vysvětlete pojmy: </vt:lpstr>
      <vt:lpstr>Vysvětlete pojmy: Řešení. </vt:lpstr>
      <vt:lpstr>Zdroje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 Pravda</cp:lastModifiedBy>
  <cp:revision>58</cp:revision>
  <dcterms:created xsi:type="dcterms:W3CDTF">2013-03-23T13:53:01Z</dcterms:created>
  <dcterms:modified xsi:type="dcterms:W3CDTF">2013-08-27T11:35:49Z</dcterms:modified>
</cp:coreProperties>
</file>