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8" r:id="rId2"/>
    <p:sldId id="270" r:id="rId3"/>
    <p:sldId id="257" r:id="rId4"/>
    <p:sldId id="258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6" r:id="rId13"/>
    <p:sldId id="284" r:id="rId14"/>
    <p:sldId id="276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056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7618172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VY_32_INOVACE_02A_08_ATMOSFÉRA-MAKROKLIMA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Atmosféra-Makroklima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</a:t>
            </a:r>
            <a:r>
              <a:rPr lang="cs-CZ" dirty="0" smtClean="0"/>
              <a:t> </a:t>
            </a:r>
            <a:r>
              <a:rPr lang="cs-CZ" dirty="0" smtClean="0"/>
              <a:t>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Atmosféra-Makroklima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Atmosféra-Makroklima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/>
              <a:t>podnebí</a:t>
            </a:r>
            <a:r>
              <a:rPr lang="cs-CZ" dirty="0" smtClean="0"/>
              <a:t> ( makroklima) je ovlivněno : </a:t>
            </a:r>
          </a:p>
          <a:p>
            <a:pPr lvl="0"/>
            <a:r>
              <a:rPr lang="cs-CZ" dirty="0" smtClean="0"/>
              <a:t>-složením a zvrstvením atmosféry</a:t>
            </a:r>
          </a:p>
          <a:p>
            <a:r>
              <a:rPr lang="cs-CZ" dirty="0" smtClean="0"/>
              <a:t>-šířkovou stupňovitostí ( vzdáleností od rovníku)</a:t>
            </a:r>
          </a:p>
          <a:p>
            <a:r>
              <a:rPr lang="cs-CZ" dirty="0" smtClean="0"/>
              <a:t>-planetární cirkulací vzduchu</a:t>
            </a:r>
          </a:p>
          <a:p>
            <a:r>
              <a:rPr lang="cs-CZ" dirty="0" smtClean="0"/>
              <a:t>-prouděním mořské vody</a:t>
            </a:r>
          </a:p>
          <a:p>
            <a:r>
              <a:rPr lang="cs-CZ" dirty="0" smtClean="0"/>
              <a:t>-vzdáleností od oceánu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90425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Doplňte do uvedeného schématu jednotlivé vrstvy atmosféry a uveďte jejich charakteristiku: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2149" t="13236" r="53389" b="17352"/>
          <a:stretch>
            <a:fillRect/>
          </a:stretch>
        </p:blipFill>
        <p:spPr bwMode="auto">
          <a:xfrm>
            <a:off x="1475656" y="1484784"/>
            <a:ext cx="6624736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987824" y="1556792"/>
            <a:ext cx="16344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31840" y="2780928"/>
            <a:ext cx="15624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5816" y="4653136"/>
            <a:ext cx="18505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87824" y="5445224"/>
            <a:ext cx="19225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59832" y="5949280"/>
            <a:ext cx="17784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226429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Doplňte do uvedeného schématu jednotlivé vrstvy atmosféry a uveďte jejich charakteristiku: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2149" t="13236" r="53389" b="17352"/>
          <a:stretch>
            <a:fillRect/>
          </a:stretch>
        </p:blipFill>
        <p:spPr bwMode="auto">
          <a:xfrm>
            <a:off x="1475656" y="1844824"/>
            <a:ext cx="6120680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915816" y="1844824"/>
            <a:ext cx="163448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Exosféra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059832" y="3068960"/>
            <a:ext cx="156247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Termosféra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15816" y="4653136"/>
            <a:ext cx="18505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Mezosféra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87824" y="5517232"/>
            <a:ext cx="19225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Stratosféra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059832" y="5949280"/>
            <a:ext cx="17784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Troposféra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61622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Popište princip monzunového proudění :</a:t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8268" t="35294" r="10046" b="34412"/>
          <a:stretch>
            <a:fillRect/>
          </a:stretch>
        </p:blipFill>
        <p:spPr bwMode="auto">
          <a:xfrm>
            <a:off x="467545" y="1916832"/>
            <a:ext cx="8208912" cy="22455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61622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Popište princip monzunového proudění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8268" t="35294" r="10046" b="34412"/>
          <a:stretch>
            <a:fillRect/>
          </a:stretch>
        </p:blipFill>
        <p:spPr bwMode="auto">
          <a:xfrm>
            <a:off x="467545" y="1916832"/>
            <a:ext cx="8208912" cy="22455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-40704"/>
            <a:ext cx="3858749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Monzunové proudění je podmíněno nerovnoměrným prohříván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0" y="-40704"/>
            <a:ext cx="1806905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Monzunové proudění je pod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86916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Monzunové proudění je podmíněno nerovnoměrným prohříváním atmosféry, litosféry a hydrosféry v průběhu dne a roku.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Klimatické pásy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5 podnebných pásů – tropický</a:t>
            </a:r>
          </a:p>
          <a:p>
            <a:r>
              <a:rPr lang="cs-CZ" dirty="0" smtClean="0"/>
              <a:t>    subtropický</a:t>
            </a:r>
          </a:p>
          <a:p>
            <a:r>
              <a:rPr lang="cs-CZ" dirty="0" smtClean="0"/>
              <a:t>    mírný</a:t>
            </a:r>
          </a:p>
          <a:p>
            <a:r>
              <a:rPr lang="cs-CZ" dirty="0" smtClean="0"/>
              <a:t>    subarktický</a:t>
            </a:r>
          </a:p>
          <a:p>
            <a:r>
              <a:rPr lang="cs-CZ" dirty="0" smtClean="0"/>
              <a:t>    arktický( polární)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Doplňte chybějící údaje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6612" t="11176" r="51900" b="22013"/>
          <a:stretch>
            <a:fillRect/>
          </a:stretch>
        </p:blipFill>
        <p:spPr bwMode="auto">
          <a:xfrm>
            <a:off x="1259632" y="1484784"/>
            <a:ext cx="590465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563888" y="2996952"/>
            <a:ext cx="17784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47864" y="4077072"/>
            <a:ext cx="194421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63888" y="4725144"/>
            <a:ext cx="17064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5733256"/>
            <a:ext cx="136815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Doplňte chybějící údaje: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6612" t="11176" r="51900" b="22013"/>
          <a:stretch>
            <a:fillRect/>
          </a:stretch>
        </p:blipFill>
        <p:spPr bwMode="auto">
          <a:xfrm>
            <a:off x="1259632" y="1484784"/>
            <a:ext cx="590465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563888" y="2996952"/>
            <a:ext cx="17784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mírný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47864" y="4077072"/>
            <a:ext cx="194421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ekvatoriální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63888" y="4725144"/>
            <a:ext cx="17064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subtropický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07904" y="5733256"/>
            <a:ext cx="136815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antarktický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61622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Vyjmenujte makro a mikroklimatické činitele a jejich vliv na klima a počasí: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5048" y="2564904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Makro -	 Podnebí(klima)			</a:t>
            </a:r>
            <a:r>
              <a:rPr lang="cs-CZ" dirty="0" err="1" smtClean="0"/>
              <a:t>Mikro</a:t>
            </a:r>
            <a:r>
              <a:rPr lang="cs-CZ" dirty="0" smtClean="0"/>
              <a:t> – Počasí(mikroklima)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		                 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			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			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			………………………………………….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61622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Vyjmenujte makro a mikroklimatické činitele a jejich vliv na klima a počasí: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564904"/>
            <a:ext cx="82809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Makro -	 Podnebí(klima)			</a:t>
            </a:r>
            <a:r>
              <a:rPr lang="cs-CZ" dirty="0" err="1" smtClean="0"/>
              <a:t>Mikro</a:t>
            </a:r>
            <a:r>
              <a:rPr lang="cs-CZ" dirty="0" smtClean="0"/>
              <a:t> – Počasí(mikroklima)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Planetární cirkulace vzduchu		Reliéf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Zeměpisná poloha			Činnost člověka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Mořské proudy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Vzdálenost od oceánu</a:t>
            </a:r>
            <a:r>
              <a:rPr lang="cs-CZ" dirty="0" smtClean="0"/>
              <a:t>		                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Slide 5+6 -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Slide 7+8-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Slide 10+11-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smtClean="0"/>
              <a:t>Archiv autora.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520</TotalTime>
  <Words>459</Words>
  <Application>Microsoft Office PowerPoint</Application>
  <PresentationFormat>Předvádění na obrazovce (4:3)</PresentationFormat>
  <Paragraphs>96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Prezentace aplikace PowerPoint</vt:lpstr>
      <vt:lpstr>Prezentace aplikace PowerPoint</vt:lpstr>
      <vt:lpstr>Atmosféra-Makroklima</vt:lpstr>
      <vt:lpstr>Atmosféra-Makroklima </vt:lpstr>
      <vt:lpstr>Doplňte do uvedeného schématu jednotlivé vrstvy atmosféry a uveďte jejich charakteristiku:   </vt:lpstr>
      <vt:lpstr>Doplňte do uvedeného schématu jednotlivé vrstvy atmosféry a uveďte jejich charakteristiku: Řešení.   </vt:lpstr>
      <vt:lpstr>Popište princip monzunového proudění :   </vt:lpstr>
      <vt:lpstr>Popište princip monzunového proudění : Řešení.   </vt:lpstr>
      <vt:lpstr>Klimatické pásy na Zemi</vt:lpstr>
      <vt:lpstr>Doplňte chybějící údaje </vt:lpstr>
      <vt:lpstr>Doplňte chybějící údaje: Řešení. </vt:lpstr>
      <vt:lpstr>Vyjmenujte makro a mikroklimatické činitele a jejich vliv na klima a počasí: </vt:lpstr>
      <vt:lpstr>Vyjmenujte makro a mikroklimatické činitele a jejich vliv na klima a počasí: Řešení. 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 Vaňková</cp:lastModifiedBy>
  <cp:revision>66</cp:revision>
  <dcterms:created xsi:type="dcterms:W3CDTF">2013-03-23T13:53:01Z</dcterms:created>
  <dcterms:modified xsi:type="dcterms:W3CDTF">2013-08-27T11:55:09Z</dcterms:modified>
</cp:coreProperties>
</file>